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99" d="100"/>
          <a:sy n="99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7B85D9-B3BE-4AA0-9596-26EFB96E52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B5094DF-BEE8-4499-BD64-455AE37C88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8C26DC-88EE-4AAD-BA1F-1F15E7E76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2774967-5C83-4CBD-BBE6-938FB0DD9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834D993-2086-4EC7-B1E0-514DA430E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108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02D33E-B9F3-42F4-B830-E8DF2DF7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C4FCE65-236D-4CF7-BB43-DC7393250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A58D93-F917-47D4-9F68-CB9C74A69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A5D60E-6F58-4FEC-98EE-81CA9A47C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7BC58B-2361-4852-8A4C-0C3727B55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448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C1778B1-B45B-41E2-B933-E0006E9EBC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0474D5D-E644-4CF1-9301-F99BDDB87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B3A5CB-253C-4C43-B253-2254EBDCF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B987A3-32C1-4CFD-9484-D060F1103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38814B-E92D-490C-8535-243A125EE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5687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76172A-1990-4A05-9131-6BC1A5FF9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CDD927-FCFB-4038-AD50-72810596D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5ED19A6-A498-4CBF-8AE5-12FC4C96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19F1ACC-6826-475E-A9C8-A5244FA2A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BAEEF51-199E-4752-A1ED-0885B9C4C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7561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6E6CAF-A623-4DF0-9541-7DA421ED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21470C-677F-4798-AC75-A4856ED0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153201D-579C-4ECB-82D0-F41C74DE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9EEBD8-F13F-462F-BE9C-8711540CF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C867685-9B7F-4CA4-98DC-BE471E40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477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39E5A3-BF28-495C-AB52-873290EA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137562-6E9D-4D21-B605-6D56A29FDF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7B5BF93-5AD4-4FCD-A4EA-A9E53E644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0776329-1A0B-4BF2-9FED-51BA4AEDE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1234872-700C-47D7-A989-32F3D553D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4777794-92B1-427C-AB98-F2C4D4F1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5220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A20CFC-301F-4A43-BDA3-A3E9B0A7A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B0B4437-79BA-40A0-9D27-F3E07AC4D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6DC0F05-DEDB-4DF8-87A5-F74B3FEFE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7BC997E-EF21-4173-A3A4-E02798FD0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D45C1C0-FD68-40BD-89F6-28B6109DE8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6E3BA28-CFD9-4E95-8263-41D49737B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A118A63-3F00-4234-BEC5-91C074D49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6DC8247-9403-4A77-A295-C5EA68A0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132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7EABAC-42B6-4A4F-9D78-A0F7EE5A2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A765A0A-51A9-46E5-8F13-4B186E7A0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54240AC-ED5F-4E29-BB52-FBDF12856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70CAC73-9AF8-4ED3-A891-EAB0C3C88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963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BF184A0-9F8A-412F-96D8-B43F45FA0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C4233C7-1019-432A-A377-4CF05101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0FD19B6-6CDC-4528-8ADE-A01C8921F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807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5D277-BF4A-41FD-BB9C-6A8FE38CF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36552F-2DC2-4A91-93AE-FBBB62588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391716C-BEAF-45A9-AB7B-3031A8306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BF7D44A-16B3-421D-8332-1529C7004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8BFD18A-A8F9-4E31-A8BD-9AE0C5D9C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CB9E9DE-E5EE-46BA-A4C3-082AFBD61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443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9FD3FC-9365-49F0-9B0F-744E79EF9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9258B03-A1C0-479D-8ED9-B02E292CF2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DA216A4-32F6-4292-8192-F0D6B7A76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E5819E6-7B54-44D6-A6A1-6146D85EC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D8C62B5-A00A-4FC3-ADB6-C4812C857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619ABE7-0730-49D0-A06B-DCD4BCD5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565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A8692B9-A140-4749-B745-028DD1EBC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FEAE123-DDC2-464C-8C74-6B63BC0C3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E419FC9-5DEC-4247-BA4D-FA513F80B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16FA5-703C-4E86-A4CB-D7FA0CD76144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53F958-69DF-45A5-B24B-10A8EE8227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E4503B6-E976-47B2-837B-993E13D467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568DB-3E96-4550-9E8B-7830D24A3A8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911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1" name="Rectangle 104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CB679FC-20B2-4D42-B6F6-662D8505C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1" r="-1" b="-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Rectangle 104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3DE5E24-C2C3-450A-AD23-42B77B164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3100" dirty="0"/>
              <a:t>Uuden grillipaikan mahdollinen sijainti on löytynyt </a:t>
            </a:r>
            <a:r>
              <a:rPr lang="fi-FI" sz="3100" b="1" dirty="0"/>
              <a:t>Pukinmäen rantapuistosta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941F7E-006C-4F83-8C8C-0750A6072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fi-FI" sz="2000" dirty="0"/>
              <a:t>Kommentoi grillipaikan sijaintia heinäkuun aikana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234774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7BD9F23-5D37-4E93-8781-0DF8EF967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384" y="131617"/>
            <a:ext cx="4627845" cy="63613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9">
            <a:extLst>
              <a:ext uri="{FF2B5EF4-FFF2-40B4-BE49-F238E27FC236}">
                <a16:creationId xmlns:a16="http://schemas.microsoft.com/office/drawing/2014/main" id="{2AFCACEE-5F7E-4162-8E35-23D54230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313" y="906786"/>
            <a:ext cx="4521200" cy="488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753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</Words>
  <Application>Microsoft Office PowerPoint</Application>
  <PresentationFormat>Laajakuva</PresentationFormat>
  <Paragraphs>2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Office-teema</vt:lpstr>
      <vt:lpstr>Uuden grillipaikan mahdollinen sijainti on löytynyt Pukinmäen rantapuistosta</vt:lpstr>
      <vt:lpstr>PowerPoint-esitys</vt:lpstr>
    </vt:vector>
  </TitlesOfParts>
  <Company>Helsingin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Uuden grillipaikan mahdollinen sijainti on löytynyt Pukinmäen rantapuistosta</dc:title>
  <dc:creator>Mouhu Nina</dc:creator>
  <cp:lastModifiedBy>Mouhu Nina</cp:lastModifiedBy>
  <cp:revision>2</cp:revision>
  <dcterms:created xsi:type="dcterms:W3CDTF">2022-06-22T07:40:44Z</dcterms:created>
  <dcterms:modified xsi:type="dcterms:W3CDTF">2022-06-22T07:50:55Z</dcterms:modified>
</cp:coreProperties>
</file>