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3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4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4" r:id="rId2"/>
    <p:sldMasterId id="2147483696" r:id="rId3"/>
    <p:sldMasterId id="2147483683" r:id="rId4"/>
    <p:sldMasterId id="2147483914" r:id="rId5"/>
  </p:sldMasterIdLst>
  <p:notesMasterIdLst>
    <p:notesMasterId r:id="rId16"/>
  </p:notesMasterIdLst>
  <p:sldIdLst>
    <p:sldId id="342" r:id="rId6"/>
    <p:sldId id="340" r:id="rId7"/>
    <p:sldId id="343" r:id="rId8"/>
    <p:sldId id="329" r:id="rId9"/>
    <p:sldId id="341" r:id="rId10"/>
    <p:sldId id="344" r:id="rId11"/>
    <p:sldId id="303" r:id="rId12"/>
    <p:sldId id="304" r:id="rId13"/>
    <p:sldId id="320" r:id="rId14"/>
    <p:sldId id="322" r:id="rId15"/>
  </p:sldIdLst>
  <p:sldSz cx="12192000" cy="6858000"/>
  <p:notesSz cx="6858000" cy="9144000"/>
  <p:defaultTextStyle>
    <a:defPPr>
      <a:defRPr lang="fi-FI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25C5458-0E0C-4C75-A28E-3A20E416DB54}">
          <p14:sldIdLst>
            <p14:sldId id="342"/>
            <p14:sldId id="340"/>
            <p14:sldId id="343"/>
            <p14:sldId id="329"/>
            <p14:sldId id="341"/>
            <p14:sldId id="344"/>
            <p14:sldId id="303"/>
            <p14:sldId id="304"/>
            <p14:sldId id="320"/>
            <p14:sldId id="32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7499B0D-1426-F367-38FC-8CB62A754114}" name="Tuulikki Peltomäki" initials="TP" userId="S::tuulikki.peltomaki@ramboll.fi::8b3fdff6-605c-4b03-80f3-375fe08b878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2719"/>
    <a:srgbClr val="009246"/>
    <a:srgbClr val="0001BE"/>
    <a:srgbClr val="00D7A7"/>
    <a:srgbClr val="FD4F00"/>
    <a:srgbClr val="F5A3C7"/>
    <a:srgbClr val="9FC9EB"/>
    <a:srgbClr val="FC4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22" autoAdjust="0"/>
    <p:restoredTop sz="97436" autoAdjust="0"/>
  </p:normalViewPr>
  <p:slideViewPr>
    <p:cSldViewPr snapToGrid="0">
      <p:cViewPr varScale="1">
        <p:scale>
          <a:sx n="62" d="100"/>
          <a:sy n="62" d="100"/>
        </p:scale>
        <p:origin x="872" y="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fi-FI" alt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51B2DC9A-F8FF-4878-BB06-A431BD581FE9}" type="datetimeFigureOut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i-FI" noProof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fi-FI" alt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CF6AB466-9BDD-450E-8ECC-ECD44FCEF02F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3916730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Dian kuvan paikkamerkki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0" name="Huomautusten paikkamerkki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i-FI" altLang="fi-FI"/>
          </a:p>
        </p:txBody>
      </p:sp>
      <p:sp>
        <p:nvSpPr>
          <p:cNvPr id="94211" name="Dian numeron paikkamerkki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67B4793-4CF0-4DD5-9F66-BD81277F0F9F}" type="slidenum">
              <a:rPr lang="fi-FI" altLang="fi-FI">
                <a:solidFill>
                  <a:prstClr val="black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fi-FI" altLang="fi-FI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025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Dian kuvan paikkamerkki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0" name="Huomautusten paikkamerkki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i-FI" altLang="fi-FI"/>
          </a:p>
        </p:txBody>
      </p:sp>
      <p:sp>
        <p:nvSpPr>
          <p:cNvPr id="94211" name="Dian numeron paikkamerkki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67B4793-4CF0-4DD5-9F66-BD81277F0F9F}" type="slidenum">
              <a:rPr lang="fi-FI" altLang="fi-FI">
                <a:solidFill>
                  <a:prstClr val="black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fi-FI" altLang="fi-FI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340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Dian kuvan paikkamerkki 1">
            <a:extLst>
              <a:ext uri="{FF2B5EF4-FFF2-40B4-BE49-F238E27FC236}">
                <a16:creationId xmlns:a16="http://schemas.microsoft.com/office/drawing/2014/main" id="{6218A053-5229-E447-A7B5-741FDB16FCA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4930" name="Huomautusten paikkamerkki 2">
            <a:extLst>
              <a:ext uri="{FF2B5EF4-FFF2-40B4-BE49-F238E27FC236}">
                <a16:creationId xmlns:a16="http://schemas.microsoft.com/office/drawing/2014/main" id="{4B67037F-F443-364E-9794-AA1441BA307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i-FI" altLang="fi-FI"/>
          </a:p>
        </p:txBody>
      </p:sp>
      <p:sp>
        <p:nvSpPr>
          <p:cNvPr id="124931" name="Dian numeron paikkamerkki 3">
            <a:extLst>
              <a:ext uri="{FF2B5EF4-FFF2-40B4-BE49-F238E27FC236}">
                <a16:creationId xmlns:a16="http://schemas.microsoft.com/office/drawing/2014/main" id="{3DC51C4D-B387-0243-A628-8D2FD7D74F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C7FB46E-461C-F74E-A02F-FD71B867B0E0}" type="slidenum">
              <a:rPr lang="fi-FI" altLang="fi-FI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fi-FI" altLang="fi-FI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188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Dian kuvan paikkamerkki 1">
            <a:extLst>
              <a:ext uri="{FF2B5EF4-FFF2-40B4-BE49-F238E27FC236}">
                <a16:creationId xmlns:a16="http://schemas.microsoft.com/office/drawing/2014/main" id="{6218A053-5229-E447-A7B5-741FDB16FCA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4930" name="Huomautusten paikkamerkki 2">
            <a:extLst>
              <a:ext uri="{FF2B5EF4-FFF2-40B4-BE49-F238E27FC236}">
                <a16:creationId xmlns:a16="http://schemas.microsoft.com/office/drawing/2014/main" id="{4B67037F-F443-364E-9794-AA1441BA307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i-FI" altLang="fi-FI"/>
          </a:p>
        </p:txBody>
      </p:sp>
      <p:sp>
        <p:nvSpPr>
          <p:cNvPr id="124931" name="Dian numeron paikkamerkki 3">
            <a:extLst>
              <a:ext uri="{FF2B5EF4-FFF2-40B4-BE49-F238E27FC236}">
                <a16:creationId xmlns:a16="http://schemas.microsoft.com/office/drawing/2014/main" id="{3DC51C4D-B387-0243-A628-8D2FD7D74F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C7FB46E-461C-F74E-A02F-FD71B867B0E0}" type="slidenum">
              <a:rPr lang="fi-FI" altLang="fi-FI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fi-FI" altLang="fi-FI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135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86383" y="457200"/>
            <a:ext cx="10661515" cy="5136204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latin typeface="+mj-lt"/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53181E0-BA8F-4F9C-A2EE-91217186A0A3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4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5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4B4AAE-F6AA-465E-8C1A-6206AD1C2440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810594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9"/>
          <p:cNvSpPr>
            <a:spLocks noChangeAspect="1"/>
          </p:cNvSpPr>
          <p:nvPr/>
        </p:nvSpPr>
        <p:spPr bwMode="auto">
          <a:xfrm>
            <a:off x="11018838" y="0"/>
            <a:ext cx="1189037" cy="6858000"/>
          </a:xfrm>
          <a:custGeom>
            <a:avLst/>
            <a:gdLst>
              <a:gd name="T0" fmla="*/ 107277 w 2460"/>
              <a:gd name="T1" fmla="*/ 0 h 14300"/>
              <a:gd name="T2" fmla="*/ 0 w 2460"/>
              <a:gd name="T3" fmla="*/ 340023 h 14300"/>
              <a:gd name="T4" fmla="*/ 115492 w 2460"/>
              <a:gd name="T5" fmla="*/ 771645 h 14300"/>
              <a:gd name="T6" fmla="*/ 0 w 2460"/>
              <a:gd name="T7" fmla="*/ 1203267 h 14300"/>
              <a:gd name="T8" fmla="*/ 115492 w 2460"/>
              <a:gd name="T9" fmla="*/ 1634890 h 14300"/>
              <a:gd name="T10" fmla="*/ 0 w 2460"/>
              <a:gd name="T11" fmla="*/ 2066032 h 14300"/>
              <a:gd name="T12" fmla="*/ 115492 w 2460"/>
              <a:gd name="T13" fmla="*/ 2497655 h 14300"/>
              <a:gd name="T14" fmla="*/ 115492 w 2460"/>
              <a:gd name="T15" fmla="*/ 2519716 h 14300"/>
              <a:gd name="T16" fmla="*/ 0 w 2460"/>
              <a:gd name="T17" fmla="*/ 2951338 h 14300"/>
              <a:gd name="T18" fmla="*/ 115492 w 2460"/>
              <a:gd name="T19" fmla="*/ 3382481 h 14300"/>
              <a:gd name="T20" fmla="*/ 0 w 2460"/>
              <a:gd name="T21" fmla="*/ 3814103 h 14300"/>
              <a:gd name="T22" fmla="*/ 115492 w 2460"/>
              <a:gd name="T23" fmla="*/ 4245725 h 14300"/>
              <a:gd name="T24" fmla="*/ 0 w 2460"/>
              <a:gd name="T25" fmla="*/ 4676868 h 14300"/>
              <a:gd name="T26" fmla="*/ 115492 w 2460"/>
              <a:gd name="T27" fmla="*/ 5108491 h 14300"/>
              <a:gd name="T28" fmla="*/ 0 w 2460"/>
              <a:gd name="T29" fmla="*/ 5540113 h 14300"/>
              <a:gd name="T30" fmla="*/ 115492 w 2460"/>
              <a:gd name="T31" fmla="*/ 5971256 h 14300"/>
              <a:gd name="T32" fmla="*/ 0 w 2460"/>
              <a:gd name="T33" fmla="*/ 6402878 h 14300"/>
              <a:gd name="T34" fmla="*/ 115492 w 2460"/>
              <a:gd name="T35" fmla="*/ 6834501 h 14300"/>
              <a:gd name="T36" fmla="*/ 115009 w 2460"/>
              <a:gd name="T37" fmla="*/ 6858000 h 14300"/>
              <a:gd name="T38" fmla="*/ 1188749 w 2460"/>
              <a:gd name="T39" fmla="*/ 6858000 h 14300"/>
              <a:gd name="T40" fmla="*/ 1188749 w 2460"/>
              <a:gd name="T41" fmla="*/ 0 h 14300"/>
              <a:gd name="T42" fmla="*/ 107277 w 2460"/>
              <a:gd name="T43" fmla="*/ 0 h 1430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460" h="14300">
                <a:moveTo>
                  <a:pt x="222" y="0"/>
                </a:moveTo>
                <a:cubicBezTo>
                  <a:pt x="167" y="272"/>
                  <a:pt x="0" y="334"/>
                  <a:pt x="0" y="709"/>
                </a:cubicBezTo>
                <a:cubicBezTo>
                  <a:pt x="0" y="1159"/>
                  <a:pt x="239" y="1159"/>
                  <a:pt x="239" y="1609"/>
                </a:cubicBezTo>
                <a:cubicBezTo>
                  <a:pt x="239" y="2059"/>
                  <a:pt x="0" y="2059"/>
                  <a:pt x="0" y="2509"/>
                </a:cubicBezTo>
                <a:cubicBezTo>
                  <a:pt x="0" y="2959"/>
                  <a:pt x="239" y="2959"/>
                  <a:pt x="239" y="3409"/>
                </a:cubicBezTo>
                <a:cubicBezTo>
                  <a:pt x="239" y="3858"/>
                  <a:pt x="0" y="3858"/>
                  <a:pt x="0" y="4308"/>
                </a:cubicBezTo>
                <a:cubicBezTo>
                  <a:pt x="0" y="4758"/>
                  <a:pt x="239" y="4758"/>
                  <a:pt x="239" y="5208"/>
                </a:cubicBezTo>
                <a:lnTo>
                  <a:pt x="239" y="5254"/>
                </a:lnTo>
                <a:cubicBezTo>
                  <a:pt x="239" y="5704"/>
                  <a:pt x="0" y="5704"/>
                  <a:pt x="0" y="6154"/>
                </a:cubicBezTo>
                <a:cubicBezTo>
                  <a:pt x="0" y="6603"/>
                  <a:pt x="239" y="6603"/>
                  <a:pt x="239" y="7053"/>
                </a:cubicBezTo>
                <a:cubicBezTo>
                  <a:pt x="239" y="7503"/>
                  <a:pt x="0" y="7503"/>
                  <a:pt x="0" y="7953"/>
                </a:cubicBezTo>
                <a:cubicBezTo>
                  <a:pt x="0" y="8403"/>
                  <a:pt x="239" y="8403"/>
                  <a:pt x="239" y="8853"/>
                </a:cubicBezTo>
                <a:cubicBezTo>
                  <a:pt x="239" y="9303"/>
                  <a:pt x="0" y="9303"/>
                  <a:pt x="0" y="9752"/>
                </a:cubicBezTo>
                <a:cubicBezTo>
                  <a:pt x="0" y="10202"/>
                  <a:pt x="239" y="10202"/>
                  <a:pt x="239" y="10652"/>
                </a:cubicBezTo>
                <a:cubicBezTo>
                  <a:pt x="239" y="11102"/>
                  <a:pt x="0" y="11102"/>
                  <a:pt x="0" y="11552"/>
                </a:cubicBezTo>
                <a:cubicBezTo>
                  <a:pt x="0" y="12002"/>
                  <a:pt x="239" y="12002"/>
                  <a:pt x="239" y="12451"/>
                </a:cubicBezTo>
                <a:cubicBezTo>
                  <a:pt x="239" y="12901"/>
                  <a:pt x="0" y="12901"/>
                  <a:pt x="0" y="13351"/>
                </a:cubicBezTo>
                <a:cubicBezTo>
                  <a:pt x="0" y="13801"/>
                  <a:pt x="239" y="13801"/>
                  <a:pt x="239" y="14251"/>
                </a:cubicBezTo>
                <a:cubicBezTo>
                  <a:pt x="239" y="14268"/>
                  <a:pt x="239" y="14284"/>
                  <a:pt x="238" y="14300"/>
                </a:cubicBezTo>
                <a:lnTo>
                  <a:pt x="2460" y="14300"/>
                </a:lnTo>
                <a:lnTo>
                  <a:pt x="2460" y="0"/>
                </a:lnTo>
                <a:lnTo>
                  <a:pt x="222" y="0"/>
                </a:lnTo>
                <a:close/>
              </a:path>
            </a:pathLst>
          </a:custGeom>
          <a:solidFill>
            <a:srgbClr val="00D7A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D74262A-119F-42F0-9C47-0362160B6A5D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6C1278-154D-457D-B961-0D9CE67030E9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85727119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tiili">
    <p:bg>
      <p:bgPr>
        <a:solidFill>
          <a:srgbClr val="DB27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Ryhmä 8"/>
          <p:cNvGrpSpPr/>
          <p:nvPr/>
        </p:nvGrpSpPr>
        <p:grpSpPr bwMode="black">
          <a:xfrm>
            <a:off x="465667" y="6222027"/>
            <a:ext cx="804333" cy="373549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4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6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0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2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3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86383" y="457200"/>
            <a:ext cx="10661515" cy="5136204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768FBB5-3E10-46CD-BF63-9DE6D9A0451E}" type="datetime1">
              <a:rPr lang="fi-FI"/>
              <a:pPr>
                <a:defRPr/>
              </a:pPr>
              <a:t>10.3.2023</a:t>
            </a:fld>
            <a:endParaRPr lang="fi-FI"/>
          </a:p>
        </p:txBody>
      </p:sp>
      <p:sp>
        <p:nvSpPr>
          <p:cNvPr id="1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fi-FI"/>
              <a:t>Etunimi Sukunimi</a:t>
            </a:r>
          </a:p>
        </p:txBody>
      </p:sp>
      <p:sp>
        <p:nvSpPr>
          <p:cNvPr id="1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3072CF7-C0E7-4D55-831F-ADC0CDA3A85A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1078481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sumu">
    <p:bg>
      <p:bgPr>
        <a:solidFill>
          <a:srgbClr val="9FC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Ryhmä 8"/>
          <p:cNvGrpSpPr/>
          <p:nvPr/>
        </p:nvGrpSpPr>
        <p:grpSpPr bwMode="black">
          <a:xfrm>
            <a:off x="465667" y="6222027"/>
            <a:ext cx="804333" cy="373549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4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6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0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2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3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86383" y="457200"/>
            <a:ext cx="10661515" cy="5136204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AA0E6DC-5951-4606-B10D-64D5353C9696}" type="datetime1">
              <a:rPr lang="fi-FI"/>
              <a:pPr>
                <a:defRPr/>
              </a:pPr>
              <a:t>10.3.2023</a:t>
            </a:fld>
            <a:endParaRPr lang="fi-FI"/>
          </a:p>
        </p:txBody>
      </p:sp>
      <p:sp>
        <p:nvSpPr>
          <p:cNvPr id="1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fi-FI"/>
              <a:t>Etunimi Sukunimi</a:t>
            </a:r>
          </a:p>
        </p:txBody>
      </p:sp>
      <p:sp>
        <p:nvSpPr>
          <p:cNvPr id="1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5CF99EF-E642-44B4-9626-C4ACA7BDC629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5334801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metr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Ryhmä 8"/>
          <p:cNvGrpSpPr/>
          <p:nvPr/>
        </p:nvGrpSpPr>
        <p:grpSpPr bwMode="black">
          <a:xfrm>
            <a:off x="465667" y="6222027"/>
            <a:ext cx="804333" cy="373549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4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6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0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2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3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86383" y="457200"/>
            <a:ext cx="10661515" cy="5136204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338E91F-B876-43B2-A9F8-1BE16CAE163C}" type="datetime1">
              <a:rPr lang="fi-FI"/>
              <a:pPr>
                <a:defRPr/>
              </a:pPr>
              <a:t>10.3.2023</a:t>
            </a:fld>
            <a:endParaRPr lang="fi-FI"/>
          </a:p>
        </p:txBody>
      </p:sp>
      <p:sp>
        <p:nvSpPr>
          <p:cNvPr id="1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fi-FI"/>
              <a:t>Etunimi Sukunimi</a:t>
            </a:r>
          </a:p>
        </p:txBody>
      </p:sp>
      <p:sp>
        <p:nvSpPr>
          <p:cNvPr id="1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74A68B7-5B8F-4515-9E2F-6394177256FE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629989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14DFA-68E5-44BF-BA74-04F558AC94E5}" type="datetime1">
              <a:rPr lang="fi-FI"/>
              <a:pPr>
                <a:defRPr/>
              </a:pPr>
              <a:t>10.3.2023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6A811-D9CE-4236-9F4C-DF377F5BFAC5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8822675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9"/>
          <p:cNvSpPr>
            <a:spLocks noChangeAspect="1"/>
          </p:cNvSpPr>
          <p:nvPr/>
        </p:nvSpPr>
        <p:spPr bwMode="auto">
          <a:xfrm>
            <a:off x="11018838" y="0"/>
            <a:ext cx="1189037" cy="6858000"/>
          </a:xfrm>
          <a:custGeom>
            <a:avLst/>
            <a:gdLst>
              <a:gd name="T0" fmla="*/ 107277 w 2460"/>
              <a:gd name="T1" fmla="*/ 0 h 14300"/>
              <a:gd name="T2" fmla="*/ 0 w 2460"/>
              <a:gd name="T3" fmla="*/ 340023 h 14300"/>
              <a:gd name="T4" fmla="*/ 115492 w 2460"/>
              <a:gd name="T5" fmla="*/ 771645 h 14300"/>
              <a:gd name="T6" fmla="*/ 0 w 2460"/>
              <a:gd name="T7" fmla="*/ 1203267 h 14300"/>
              <a:gd name="T8" fmla="*/ 115492 w 2460"/>
              <a:gd name="T9" fmla="*/ 1634890 h 14300"/>
              <a:gd name="T10" fmla="*/ 0 w 2460"/>
              <a:gd name="T11" fmla="*/ 2066032 h 14300"/>
              <a:gd name="T12" fmla="*/ 115492 w 2460"/>
              <a:gd name="T13" fmla="*/ 2497655 h 14300"/>
              <a:gd name="T14" fmla="*/ 115492 w 2460"/>
              <a:gd name="T15" fmla="*/ 2519716 h 14300"/>
              <a:gd name="T16" fmla="*/ 0 w 2460"/>
              <a:gd name="T17" fmla="*/ 2951338 h 14300"/>
              <a:gd name="T18" fmla="*/ 115492 w 2460"/>
              <a:gd name="T19" fmla="*/ 3382481 h 14300"/>
              <a:gd name="T20" fmla="*/ 0 w 2460"/>
              <a:gd name="T21" fmla="*/ 3814103 h 14300"/>
              <a:gd name="T22" fmla="*/ 115492 w 2460"/>
              <a:gd name="T23" fmla="*/ 4245725 h 14300"/>
              <a:gd name="T24" fmla="*/ 0 w 2460"/>
              <a:gd name="T25" fmla="*/ 4676868 h 14300"/>
              <a:gd name="T26" fmla="*/ 115492 w 2460"/>
              <a:gd name="T27" fmla="*/ 5108491 h 14300"/>
              <a:gd name="T28" fmla="*/ 0 w 2460"/>
              <a:gd name="T29" fmla="*/ 5540113 h 14300"/>
              <a:gd name="T30" fmla="*/ 115492 w 2460"/>
              <a:gd name="T31" fmla="*/ 5971256 h 14300"/>
              <a:gd name="T32" fmla="*/ 0 w 2460"/>
              <a:gd name="T33" fmla="*/ 6402878 h 14300"/>
              <a:gd name="T34" fmla="*/ 115492 w 2460"/>
              <a:gd name="T35" fmla="*/ 6834501 h 14300"/>
              <a:gd name="T36" fmla="*/ 115009 w 2460"/>
              <a:gd name="T37" fmla="*/ 6858000 h 14300"/>
              <a:gd name="T38" fmla="*/ 1188749 w 2460"/>
              <a:gd name="T39" fmla="*/ 6858000 h 14300"/>
              <a:gd name="T40" fmla="*/ 1188749 w 2460"/>
              <a:gd name="T41" fmla="*/ 0 h 14300"/>
              <a:gd name="T42" fmla="*/ 107277 w 2460"/>
              <a:gd name="T43" fmla="*/ 0 h 1430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460" h="14300">
                <a:moveTo>
                  <a:pt x="222" y="0"/>
                </a:moveTo>
                <a:cubicBezTo>
                  <a:pt x="167" y="272"/>
                  <a:pt x="0" y="334"/>
                  <a:pt x="0" y="709"/>
                </a:cubicBezTo>
                <a:cubicBezTo>
                  <a:pt x="0" y="1159"/>
                  <a:pt x="239" y="1159"/>
                  <a:pt x="239" y="1609"/>
                </a:cubicBezTo>
                <a:cubicBezTo>
                  <a:pt x="239" y="2059"/>
                  <a:pt x="0" y="2059"/>
                  <a:pt x="0" y="2509"/>
                </a:cubicBezTo>
                <a:cubicBezTo>
                  <a:pt x="0" y="2959"/>
                  <a:pt x="239" y="2959"/>
                  <a:pt x="239" y="3409"/>
                </a:cubicBezTo>
                <a:cubicBezTo>
                  <a:pt x="239" y="3858"/>
                  <a:pt x="0" y="3858"/>
                  <a:pt x="0" y="4308"/>
                </a:cubicBezTo>
                <a:cubicBezTo>
                  <a:pt x="0" y="4758"/>
                  <a:pt x="239" y="4758"/>
                  <a:pt x="239" y="5208"/>
                </a:cubicBezTo>
                <a:lnTo>
                  <a:pt x="239" y="5254"/>
                </a:lnTo>
                <a:cubicBezTo>
                  <a:pt x="239" y="5704"/>
                  <a:pt x="0" y="5704"/>
                  <a:pt x="0" y="6154"/>
                </a:cubicBezTo>
                <a:cubicBezTo>
                  <a:pt x="0" y="6603"/>
                  <a:pt x="239" y="6603"/>
                  <a:pt x="239" y="7053"/>
                </a:cubicBezTo>
                <a:cubicBezTo>
                  <a:pt x="239" y="7503"/>
                  <a:pt x="0" y="7503"/>
                  <a:pt x="0" y="7953"/>
                </a:cubicBezTo>
                <a:cubicBezTo>
                  <a:pt x="0" y="8403"/>
                  <a:pt x="239" y="8403"/>
                  <a:pt x="239" y="8853"/>
                </a:cubicBezTo>
                <a:cubicBezTo>
                  <a:pt x="239" y="9303"/>
                  <a:pt x="0" y="9303"/>
                  <a:pt x="0" y="9752"/>
                </a:cubicBezTo>
                <a:cubicBezTo>
                  <a:pt x="0" y="10202"/>
                  <a:pt x="239" y="10202"/>
                  <a:pt x="239" y="10652"/>
                </a:cubicBezTo>
                <a:cubicBezTo>
                  <a:pt x="239" y="11102"/>
                  <a:pt x="0" y="11102"/>
                  <a:pt x="0" y="11552"/>
                </a:cubicBezTo>
                <a:cubicBezTo>
                  <a:pt x="0" y="12002"/>
                  <a:pt x="239" y="12002"/>
                  <a:pt x="239" y="12451"/>
                </a:cubicBezTo>
                <a:cubicBezTo>
                  <a:pt x="239" y="12901"/>
                  <a:pt x="0" y="12901"/>
                  <a:pt x="0" y="13351"/>
                </a:cubicBezTo>
                <a:cubicBezTo>
                  <a:pt x="0" y="13801"/>
                  <a:pt x="239" y="13801"/>
                  <a:pt x="239" y="14251"/>
                </a:cubicBezTo>
                <a:cubicBezTo>
                  <a:pt x="239" y="14268"/>
                  <a:pt x="239" y="14284"/>
                  <a:pt x="238" y="14300"/>
                </a:cubicBezTo>
                <a:lnTo>
                  <a:pt x="2460" y="14300"/>
                </a:lnTo>
                <a:lnTo>
                  <a:pt x="2460" y="0"/>
                </a:lnTo>
                <a:lnTo>
                  <a:pt x="222" y="0"/>
                </a:lnTo>
                <a:close/>
              </a:path>
            </a:pathLst>
          </a:custGeom>
          <a:solidFill>
            <a:srgbClr val="00D7A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>
              <a:solidFill>
                <a:prstClr val="black"/>
              </a:solidFill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412D17-0362-4E1D-9347-5AA1CF7245EF}" type="datetime1">
              <a:rPr lang="fi-FI"/>
              <a:pPr>
                <a:defRPr/>
              </a:pPr>
              <a:t>10.3.2023</a:t>
            </a:fld>
            <a:endParaRPr 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AA3AF-82F9-4235-8AD3-7BCBEBC843A9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2955995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9"/>
          <p:cNvSpPr>
            <a:spLocks noChangeAspect="1"/>
          </p:cNvSpPr>
          <p:nvPr/>
        </p:nvSpPr>
        <p:spPr bwMode="auto">
          <a:xfrm>
            <a:off x="11077575" y="0"/>
            <a:ext cx="1112838" cy="6858000"/>
          </a:xfrm>
          <a:custGeom>
            <a:avLst/>
            <a:gdLst>
              <a:gd name="T0" fmla="*/ 30426 w 2304"/>
              <a:gd name="T1" fmla="*/ 0 h 14300"/>
              <a:gd name="T2" fmla="*/ 18352 w 2304"/>
              <a:gd name="T3" fmla="*/ 11990 h 14300"/>
              <a:gd name="T4" fmla="*/ 286395 w 2304"/>
              <a:gd name="T5" fmla="*/ 276718 h 14300"/>
              <a:gd name="T6" fmla="*/ 18352 w 2304"/>
              <a:gd name="T7" fmla="*/ 540967 h 14300"/>
              <a:gd name="T8" fmla="*/ 268042 w 2304"/>
              <a:gd name="T9" fmla="*/ 787951 h 14300"/>
              <a:gd name="T10" fmla="*/ 0 w 2304"/>
              <a:gd name="T11" fmla="*/ 1052199 h 14300"/>
              <a:gd name="T12" fmla="*/ 268042 w 2304"/>
              <a:gd name="T13" fmla="*/ 1316928 h 14300"/>
              <a:gd name="T14" fmla="*/ 0 w 2304"/>
              <a:gd name="T15" fmla="*/ 1581656 h 14300"/>
              <a:gd name="T16" fmla="*/ 268042 w 2304"/>
              <a:gd name="T17" fmla="*/ 1846385 h 14300"/>
              <a:gd name="T18" fmla="*/ 0 w 2304"/>
              <a:gd name="T19" fmla="*/ 2111113 h 14300"/>
              <a:gd name="T20" fmla="*/ 268042 w 2304"/>
              <a:gd name="T21" fmla="*/ 2375841 h 14300"/>
              <a:gd name="T22" fmla="*/ 0 w 2304"/>
              <a:gd name="T23" fmla="*/ 2640570 h 14300"/>
              <a:gd name="T24" fmla="*/ 268042 w 2304"/>
              <a:gd name="T25" fmla="*/ 2905298 h 14300"/>
              <a:gd name="T26" fmla="*/ 0 w 2304"/>
              <a:gd name="T27" fmla="*/ 3170027 h 14300"/>
              <a:gd name="T28" fmla="*/ 281082 w 2304"/>
              <a:gd name="T29" fmla="*/ 3447704 h 14300"/>
              <a:gd name="T30" fmla="*/ 18352 w 2304"/>
              <a:gd name="T31" fmla="*/ 3706677 h 14300"/>
              <a:gd name="T32" fmla="*/ 286395 w 2304"/>
              <a:gd name="T33" fmla="*/ 3971405 h 14300"/>
              <a:gd name="T34" fmla="*/ 18352 w 2304"/>
              <a:gd name="T35" fmla="*/ 4236134 h 14300"/>
              <a:gd name="T36" fmla="*/ 286395 w 2304"/>
              <a:gd name="T37" fmla="*/ 4500862 h 14300"/>
              <a:gd name="T38" fmla="*/ 18352 w 2304"/>
              <a:gd name="T39" fmla="*/ 4765591 h 14300"/>
              <a:gd name="T40" fmla="*/ 286395 w 2304"/>
              <a:gd name="T41" fmla="*/ 5030319 h 14300"/>
              <a:gd name="T42" fmla="*/ 18352 w 2304"/>
              <a:gd name="T43" fmla="*/ 5295047 h 14300"/>
              <a:gd name="T44" fmla="*/ 268042 w 2304"/>
              <a:gd name="T45" fmla="*/ 5541552 h 14300"/>
              <a:gd name="T46" fmla="*/ 0 w 2304"/>
              <a:gd name="T47" fmla="*/ 5806280 h 14300"/>
              <a:gd name="T48" fmla="*/ 268042 w 2304"/>
              <a:gd name="T49" fmla="*/ 6071009 h 14300"/>
              <a:gd name="T50" fmla="*/ 0 w 2304"/>
              <a:gd name="T51" fmla="*/ 6335737 h 14300"/>
              <a:gd name="T52" fmla="*/ 268042 w 2304"/>
              <a:gd name="T53" fmla="*/ 6600465 h 14300"/>
              <a:gd name="T54" fmla="*/ 7244 w 2304"/>
              <a:gd name="T55" fmla="*/ 6858000 h 14300"/>
              <a:gd name="T56" fmla="*/ 1112737 w 2304"/>
              <a:gd name="T57" fmla="*/ 6858000 h 14300"/>
              <a:gd name="T58" fmla="*/ 1112737 w 2304"/>
              <a:gd name="T59" fmla="*/ 0 h 14300"/>
              <a:gd name="T60" fmla="*/ 30426 w 2304"/>
              <a:gd name="T61" fmla="*/ 0 h 14300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304" h="14300">
                <a:moveTo>
                  <a:pt x="63" y="0"/>
                </a:moveTo>
                <a:lnTo>
                  <a:pt x="38" y="25"/>
                </a:lnTo>
                <a:lnTo>
                  <a:pt x="593" y="577"/>
                </a:lnTo>
                <a:lnTo>
                  <a:pt x="38" y="1128"/>
                </a:lnTo>
                <a:lnTo>
                  <a:pt x="555" y="1643"/>
                </a:lnTo>
                <a:lnTo>
                  <a:pt x="0" y="2194"/>
                </a:lnTo>
                <a:lnTo>
                  <a:pt x="555" y="2746"/>
                </a:lnTo>
                <a:lnTo>
                  <a:pt x="0" y="3298"/>
                </a:lnTo>
                <a:lnTo>
                  <a:pt x="555" y="3850"/>
                </a:lnTo>
                <a:lnTo>
                  <a:pt x="0" y="4402"/>
                </a:lnTo>
                <a:lnTo>
                  <a:pt x="555" y="4954"/>
                </a:lnTo>
                <a:lnTo>
                  <a:pt x="0" y="5506"/>
                </a:lnTo>
                <a:lnTo>
                  <a:pt x="555" y="6058"/>
                </a:lnTo>
                <a:lnTo>
                  <a:pt x="0" y="6610"/>
                </a:lnTo>
                <a:lnTo>
                  <a:pt x="582" y="7189"/>
                </a:lnTo>
                <a:lnTo>
                  <a:pt x="38" y="7729"/>
                </a:lnTo>
                <a:lnTo>
                  <a:pt x="593" y="8281"/>
                </a:lnTo>
                <a:lnTo>
                  <a:pt x="38" y="8833"/>
                </a:lnTo>
                <a:lnTo>
                  <a:pt x="593" y="9385"/>
                </a:lnTo>
                <a:lnTo>
                  <a:pt x="38" y="9937"/>
                </a:lnTo>
                <a:lnTo>
                  <a:pt x="593" y="10489"/>
                </a:lnTo>
                <a:lnTo>
                  <a:pt x="38" y="11041"/>
                </a:lnTo>
                <a:lnTo>
                  <a:pt x="555" y="11555"/>
                </a:lnTo>
                <a:lnTo>
                  <a:pt x="0" y="12107"/>
                </a:lnTo>
                <a:lnTo>
                  <a:pt x="555" y="12659"/>
                </a:lnTo>
                <a:lnTo>
                  <a:pt x="0" y="13211"/>
                </a:lnTo>
                <a:lnTo>
                  <a:pt x="555" y="13763"/>
                </a:lnTo>
                <a:lnTo>
                  <a:pt x="15" y="14300"/>
                </a:lnTo>
                <a:lnTo>
                  <a:pt x="2304" y="14300"/>
                </a:lnTo>
                <a:cubicBezTo>
                  <a:pt x="2304" y="9533"/>
                  <a:pt x="2304" y="4767"/>
                  <a:pt x="2304" y="0"/>
                </a:cubicBezTo>
                <a:lnTo>
                  <a:pt x="63" y="0"/>
                </a:lnTo>
                <a:close/>
              </a:path>
            </a:pathLst>
          </a:custGeom>
          <a:solidFill>
            <a:srgbClr val="0000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>
              <a:solidFill>
                <a:prstClr val="black"/>
              </a:solidFill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7412C2-B67E-484E-A1C4-E5C589DF5D18}" type="datetime1">
              <a:rPr lang="fi-FI"/>
              <a:pPr>
                <a:defRPr/>
              </a:pPr>
              <a:t>10.3.2023</a:t>
            </a:fld>
            <a:endParaRPr 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1C0E38-83AC-41A6-8DB7-6163E325EF65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3412054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3"/>
          <p:cNvSpPr>
            <a:spLocks noChangeAspect="1"/>
          </p:cNvSpPr>
          <p:nvPr/>
        </p:nvSpPr>
        <p:spPr bwMode="auto">
          <a:xfrm>
            <a:off x="10964863" y="0"/>
            <a:ext cx="1228725" cy="6858000"/>
          </a:xfrm>
          <a:custGeom>
            <a:avLst/>
            <a:gdLst>
              <a:gd name="T0" fmla="*/ 0 w 2539"/>
              <a:gd name="T1" fmla="*/ 4225103 h 14300"/>
              <a:gd name="T2" fmla="*/ 0 w 2539"/>
              <a:gd name="T3" fmla="*/ 4225103 h 14300"/>
              <a:gd name="T4" fmla="*/ 174239 w 2539"/>
              <a:gd name="T5" fmla="*/ 4488393 h 14300"/>
              <a:gd name="T6" fmla="*/ 0 w 2539"/>
              <a:gd name="T7" fmla="*/ 4751683 h 14300"/>
              <a:gd name="T8" fmla="*/ 0 w 2539"/>
              <a:gd name="T9" fmla="*/ 4752642 h 14300"/>
              <a:gd name="T10" fmla="*/ 0 w 2539"/>
              <a:gd name="T11" fmla="*/ 4753122 h 14300"/>
              <a:gd name="T12" fmla="*/ 174239 w 2539"/>
              <a:gd name="T13" fmla="*/ 5016411 h 14300"/>
              <a:gd name="T14" fmla="*/ 0 w 2539"/>
              <a:gd name="T15" fmla="*/ 5279701 h 14300"/>
              <a:gd name="T16" fmla="*/ 0 w 2539"/>
              <a:gd name="T17" fmla="*/ 5279701 h 14300"/>
              <a:gd name="T18" fmla="*/ 0 w 2539"/>
              <a:gd name="T19" fmla="*/ 5281140 h 14300"/>
              <a:gd name="T20" fmla="*/ 175691 w 2539"/>
              <a:gd name="T21" fmla="*/ 5544909 h 14300"/>
              <a:gd name="T22" fmla="*/ 0 w 2539"/>
              <a:gd name="T23" fmla="*/ 5809158 h 14300"/>
              <a:gd name="T24" fmla="*/ 175691 w 2539"/>
              <a:gd name="T25" fmla="*/ 6072927 h 14300"/>
              <a:gd name="T26" fmla="*/ 0 w 2539"/>
              <a:gd name="T27" fmla="*/ 6337176 h 14300"/>
              <a:gd name="T28" fmla="*/ 175691 w 2539"/>
              <a:gd name="T29" fmla="*/ 6600945 h 14300"/>
              <a:gd name="T30" fmla="*/ 0 w 2539"/>
              <a:gd name="T31" fmla="*/ 6858000 h 14300"/>
              <a:gd name="T32" fmla="*/ 1228866 w 2539"/>
              <a:gd name="T33" fmla="*/ 6858000 h 14300"/>
              <a:gd name="T34" fmla="*/ 1228866 w 2539"/>
              <a:gd name="T35" fmla="*/ 0 h 14300"/>
              <a:gd name="T36" fmla="*/ 0 w 2539"/>
              <a:gd name="T37" fmla="*/ 0 h 14300"/>
              <a:gd name="T38" fmla="*/ 175691 w 2539"/>
              <a:gd name="T39" fmla="*/ 264249 h 14300"/>
              <a:gd name="T40" fmla="*/ 0 w 2539"/>
              <a:gd name="T41" fmla="*/ 528018 h 14300"/>
              <a:gd name="T42" fmla="*/ 175691 w 2539"/>
              <a:gd name="T43" fmla="*/ 791787 h 14300"/>
              <a:gd name="T44" fmla="*/ 0 w 2539"/>
              <a:gd name="T45" fmla="*/ 1056036 h 14300"/>
              <a:gd name="T46" fmla="*/ 175691 w 2539"/>
              <a:gd name="T47" fmla="*/ 1319805 h 14300"/>
              <a:gd name="T48" fmla="*/ 0 w 2539"/>
              <a:gd name="T49" fmla="*/ 1584054 h 14300"/>
              <a:gd name="T50" fmla="*/ 175691 w 2539"/>
              <a:gd name="T51" fmla="*/ 1847823 h 14300"/>
              <a:gd name="T52" fmla="*/ 0 w 2539"/>
              <a:gd name="T53" fmla="*/ 2112072 h 14300"/>
              <a:gd name="T54" fmla="*/ 175691 w 2539"/>
              <a:gd name="T55" fmla="*/ 2375841 h 14300"/>
              <a:gd name="T56" fmla="*/ 0 w 2539"/>
              <a:gd name="T57" fmla="*/ 2640090 h 14300"/>
              <a:gd name="T58" fmla="*/ 175691 w 2539"/>
              <a:gd name="T59" fmla="*/ 2903859 h 14300"/>
              <a:gd name="T60" fmla="*/ 0 w 2539"/>
              <a:gd name="T61" fmla="*/ 3168108 h 14300"/>
              <a:gd name="T62" fmla="*/ 175691 w 2539"/>
              <a:gd name="T63" fmla="*/ 3431877 h 14300"/>
              <a:gd name="T64" fmla="*/ 0 w 2539"/>
              <a:gd name="T65" fmla="*/ 3695647 h 14300"/>
              <a:gd name="T66" fmla="*/ 175691 w 2539"/>
              <a:gd name="T67" fmla="*/ 3959896 h 14300"/>
              <a:gd name="T68" fmla="*/ 0 w 2539"/>
              <a:gd name="T69" fmla="*/ 4223665 h 14300"/>
              <a:gd name="T70" fmla="*/ 0 w 2539"/>
              <a:gd name="T71" fmla="*/ 4225103 h 14300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2539" h="14300">
                <a:moveTo>
                  <a:pt x="0" y="8810"/>
                </a:moveTo>
                <a:lnTo>
                  <a:pt x="0" y="8810"/>
                </a:lnTo>
                <a:cubicBezTo>
                  <a:pt x="0" y="9056"/>
                  <a:pt x="148" y="9267"/>
                  <a:pt x="360" y="9359"/>
                </a:cubicBezTo>
                <a:cubicBezTo>
                  <a:pt x="148" y="9451"/>
                  <a:pt x="0" y="9662"/>
                  <a:pt x="0" y="9908"/>
                </a:cubicBezTo>
                <a:lnTo>
                  <a:pt x="0" y="9910"/>
                </a:lnTo>
                <a:lnTo>
                  <a:pt x="0" y="9911"/>
                </a:lnTo>
                <a:cubicBezTo>
                  <a:pt x="0" y="10157"/>
                  <a:pt x="148" y="10368"/>
                  <a:pt x="360" y="10460"/>
                </a:cubicBezTo>
                <a:cubicBezTo>
                  <a:pt x="148" y="10552"/>
                  <a:pt x="0" y="10763"/>
                  <a:pt x="0" y="11009"/>
                </a:cubicBezTo>
                <a:lnTo>
                  <a:pt x="0" y="11012"/>
                </a:lnTo>
                <a:cubicBezTo>
                  <a:pt x="0" y="11259"/>
                  <a:pt x="150" y="11471"/>
                  <a:pt x="363" y="11562"/>
                </a:cubicBezTo>
                <a:cubicBezTo>
                  <a:pt x="150" y="11654"/>
                  <a:pt x="0" y="11866"/>
                  <a:pt x="0" y="12113"/>
                </a:cubicBezTo>
                <a:cubicBezTo>
                  <a:pt x="0" y="12360"/>
                  <a:pt x="150" y="12572"/>
                  <a:pt x="363" y="12663"/>
                </a:cubicBezTo>
                <a:cubicBezTo>
                  <a:pt x="150" y="12755"/>
                  <a:pt x="0" y="12967"/>
                  <a:pt x="0" y="13214"/>
                </a:cubicBezTo>
                <a:cubicBezTo>
                  <a:pt x="0" y="13461"/>
                  <a:pt x="150" y="13673"/>
                  <a:pt x="363" y="13764"/>
                </a:cubicBezTo>
                <a:cubicBezTo>
                  <a:pt x="154" y="13854"/>
                  <a:pt x="6" y="14059"/>
                  <a:pt x="0" y="14300"/>
                </a:cubicBezTo>
                <a:lnTo>
                  <a:pt x="2539" y="14300"/>
                </a:lnTo>
                <a:cubicBezTo>
                  <a:pt x="2539" y="9533"/>
                  <a:pt x="2539" y="4767"/>
                  <a:pt x="2539" y="0"/>
                </a:cubicBezTo>
                <a:lnTo>
                  <a:pt x="0" y="0"/>
                </a:lnTo>
                <a:cubicBezTo>
                  <a:pt x="0" y="247"/>
                  <a:pt x="150" y="459"/>
                  <a:pt x="363" y="551"/>
                </a:cubicBezTo>
                <a:cubicBezTo>
                  <a:pt x="150" y="642"/>
                  <a:pt x="0" y="854"/>
                  <a:pt x="0" y="1101"/>
                </a:cubicBezTo>
                <a:cubicBezTo>
                  <a:pt x="0" y="1348"/>
                  <a:pt x="150" y="1560"/>
                  <a:pt x="363" y="1651"/>
                </a:cubicBezTo>
                <a:cubicBezTo>
                  <a:pt x="150" y="1743"/>
                  <a:pt x="0" y="1955"/>
                  <a:pt x="0" y="2202"/>
                </a:cubicBezTo>
                <a:cubicBezTo>
                  <a:pt x="0" y="2449"/>
                  <a:pt x="150" y="2661"/>
                  <a:pt x="363" y="2752"/>
                </a:cubicBezTo>
                <a:cubicBezTo>
                  <a:pt x="150" y="2844"/>
                  <a:pt x="0" y="3056"/>
                  <a:pt x="0" y="3303"/>
                </a:cubicBezTo>
                <a:cubicBezTo>
                  <a:pt x="0" y="3550"/>
                  <a:pt x="150" y="3762"/>
                  <a:pt x="363" y="3853"/>
                </a:cubicBezTo>
                <a:cubicBezTo>
                  <a:pt x="150" y="3945"/>
                  <a:pt x="0" y="4157"/>
                  <a:pt x="0" y="4404"/>
                </a:cubicBezTo>
                <a:cubicBezTo>
                  <a:pt x="0" y="4651"/>
                  <a:pt x="150" y="4863"/>
                  <a:pt x="363" y="4954"/>
                </a:cubicBezTo>
                <a:cubicBezTo>
                  <a:pt x="150" y="5046"/>
                  <a:pt x="0" y="5258"/>
                  <a:pt x="0" y="5505"/>
                </a:cubicBezTo>
                <a:cubicBezTo>
                  <a:pt x="0" y="5752"/>
                  <a:pt x="150" y="5964"/>
                  <a:pt x="363" y="6055"/>
                </a:cubicBezTo>
                <a:cubicBezTo>
                  <a:pt x="150" y="6147"/>
                  <a:pt x="0" y="6359"/>
                  <a:pt x="0" y="6606"/>
                </a:cubicBezTo>
                <a:cubicBezTo>
                  <a:pt x="0" y="6853"/>
                  <a:pt x="150" y="7065"/>
                  <a:pt x="363" y="7156"/>
                </a:cubicBezTo>
                <a:cubicBezTo>
                  <a:pt x="150" y="7247"/>
                  <a:pt x="0" y="7459"/>
                  <a:pt x="0" y="7706"/>
                </a:cubicBezTo>
                <a:cubicBezTo>
                  <a:pt x="0" y="7954"/>
                  <a:pt x="150" y="8165"/>
                  <a:pt x="363" y="8257"/>
                </a:cubicBezTo>
                <a:cubicBezTo>
                  <a:pt x="150" y="8348"/>
                  <a:pt x="0" y="8560"/>
                  <a:pt x="0" y="8807"/>
                </a:cubicBezTo>
                <a:lnTo>
                  <a:pt x="0" y="8810"/>
                </a:lnTo>
                <a:close/>
              </a:path>
            </a:pathLst>
          </a:custGeom>
          <a:solidFill>
            <a:srgbClr val="F5A4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>
              <a:solidFill>
                <a:prstClr val="black"/>
              </a:solidFill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8E1B1-16F4-48A0-9488-65383B289057}" type="datetime1">
              <a:rPr lang="fi-FI"/>
              <a:pPr>
                <a:defRPr/>
              </a:pPr>
              <a:t>10.3.2023</a:t>
            </a:fld>
            <a:endParaRPr 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EC74B-33EC-45C9-A169-D9E1B559C630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7969932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 noChangeAspect="1"/>
          </p:cNvSpPr>
          <p:nvPr/>
        </p:nvSpPr>
        <p:spPr bwMode="auto">
          <a:xfrm>
            <a:off x="10887075" y="0"/>
            <a:ext cx="1304925" cy="6858000"/>
          </a:xfrm>
          <a:custGeom>
            <a:avLst/>
            <a:gdLst>
              <a:gd name="T0" fmla="*/ 0 w 2700"/>
              <a:gd name="T1" fmla="*/ 16306 h 14300"/>
              <a:gd name="T2" fmla="*/ 212647 w 2700"/>
              <a:gd name="T3" fmla="*/ 144354 h 14300"/>
              <a:gd name="T4" fmla="*/ 212647 w 2700"/>
              <a:gd name="T5" fmla="*/ 290626 h 14300"/>
              <a:gd name="T6" fmla="*/ 0 w 2700"/>
              <a:gd name="T7" fmla="*/ 418674 h 14300"/>
              <a:gd name="T8" fmla="*/ 212647 w 2700"/>
              <a:gd name="T9" fmla="*/ 546722 h 14300"/>
              <a:gd name="T10" fmla="*/ 212647 w 2700"/>
              <a:gd name="T11" fmla="*/ 692994 h 14300"/>
              <a:gd name="T12" fmla="*/ 0 w 2700"/>
              <a:gd name="T13" fmla="*/ 820083 h 14300"/>
              <a:gd name="T14" fmla="*/ 212647 w 2700"/>
              <a:gd name="T15" fmla="*/ 948130 h 14300"/>
              <a:gd name="T16" fmla="*/ 212647 w 2700"/>
              <a:gd name="T17" fmla="*/ 1094403 h 14300"/>
              <a:gd name="T18" fmla="*/ 0 w 2700"/>
              <a:gd name="T19" fmla="*/ 1221971 h 14300"/>
              <a:gd name="T20" fmla="*/ 212647 w 2700"/>
              <a:gd name="T21" fmla="*/ 1350019 h 14300"/>
              <a:gd name="T22" fmla="*/ 212647 w 2700"/>
              <a:gd name="T23" fmla="*/ 1496291 h 14300"/>
              <a:gd name="T24" fmla="*/ 0 w 2700"/>
              <a:gd name="T25" fmla="*/ 1624339 h 14300"/>
              <a:gd name="T26" fmla="*/ 212647 w 2700"/>
              <a:gd name="T27" fmla="*/ 1752387 h 14300"/>
              <a:gd name="T28" fmla="*/ 212647 w 2700"/>
              <a:gd name="T29" fmla="*/ 1898659 h 14300"/>
              <a:gd name="T30" fmla="*/ 0 w 2700"/>
              <a:gd name="T31" fmla="*/ 2026707 h 14300"/>
              <a:gd name="T32" fmla="*/ 212647 w 2700"/>
              <a:gd name="T33" fmla="*/ 2154755 h 14300"/>
              <a:gd name="T34" fmla="*/ 212647 w 2700"/>
              <a:gd name="T35" fmla="*/ 2301027 h 14300"/>
              <a:gd name="T36" fmla="*/ 0 w 2700"/>
              <a:gd name="T37" fmla="*/ 2429554 h 14300"/>
              <a:gd name="T38" fmla="*/ 212647 w 2700"/>
              <a:gd name="T39" fmla="*/ 2557602 h 14300"/>
              <a:gd name="T40" fmla="*/ 212647 w 2700"/>
              <a:gd name="T41" fmla="*/ 2703874 h 14300"/>
              <a:gd name="T42" fmla="*/ 0 w 2700"/>
              <a:gd name="T43" fmla="*/ 2831443 h 14300"/>
              <a:gd name="T44" fmla="*/ 212647 w 2700"/>
              <a:gd name="T45" fmla="*/ 2959970 h 14300"/>
              <a:gd name="T46" fmla="*/ 212647 w 2700"/>
              <a:gd name="T47" fmla="*/ 3105763 h 14300"/>
              <a:gd name="T48" fmla="*/ 0 w 2700"/>
              <a:gd name="T49" fmla="*/ 3232852 h 14300"/>
              <a:gd name="T50" fmla="*/ 212647 w 2700"/>
              <a:gd name="T51" fmla="*/ 3360900 h 14300"/>
              <a:gd name="T52" fmla="*/ 212647 w 2700"/>
              <a:gd name="T53" fmla="*/ 3507172 h 14300"/>
              <a:gd name="T54" fmla="*/ 0 w 2700"/>
              <a:gd name="T55" fmla="*/ 3635220 h 14300"/>
              <a:gd name="T56" fmla="*/ 212647 w 2700"/>
              <a:gd name="T57" fmla="*/ 3763268 h 14300"/>
              <a:gd name="T58" fmla="*/ 212647 w 2700"/>
              <a:gd name="T59" fmla="*/ 3909540 h 14300"/>
              <a:gd name="T60" fmla="*/ 0 w 2700"/>
              <a:gd name="T61" fmla="*/ 4037588 h 14300"/>
              <a:gd name="T62" fmla="*/ 212647 w 2700"/>
              <a:gd name="T63" fmla="*/ 4165636 h 14300"/>
              <a:gd name="T64" fmla="*/ 212647 w 2700"/>
              <a:gd name="T65" fmla="*/ 4311908 h 14300"/>
              <a:gd name="T66" fmla="*/ 0 w 2700"/>
              <a:gd name="T67" fmla="*/ 4439476 h 14300"/>
              <a:gd name="T68" fmla="*/ 212647 w 2700"/>
              <a:gd name="T69" fmla="*/ 4568003 h 14300"/>
              <a:gd name="T70" fmla="*/ 262425 w 2700"/>
              <a:gd name="T71" fmla="*/ 4655287 h 14300"/>
              <a:gd name="T72" fmla="*/ 44463 w 2700"/>
              <a:gd name="T73" fmla="*/ 4785733 h 14300"/>
              <a:gd name="T74" fmla="*/ 48812 w 2700"/>
              <a:gd name="T75" fmla="*/ 4928648 h 14300"/>
              <a:gd name="T76" fmla="*/ 262425 w 2700"/>
              <a:gd name="T77" fmla="*/ 5058135 h 14300"/>
              <a:gd name="T78" fmla="*/ 46396 w 2700"/>
              <a:gd name="T79" fmla="*/ 5187621 h 14300"/>
              <a:gd name="T80" fmla="*/ 48812 w 2700"/>
              <a:gd name="T81" fmla="*/ 5331016 h 14300"/>
              <a:gd name="T82" fmla="*/ 262425 w 2700"/>
              <a:gd name="T83" fmla="*/ 5460023 h 14300"/>
              <a:gd name="T84" fmla="*/ 46396 w 2700"/>
              <a:gd name="T85" fmla="*/ 5589510 h 14300"/>
              <a:gd name="T86" fmla="*/ 48812 w 2700"/>
              <a:gd name="T87" fmla="*/ 5732425 h 14300"/>
              <a:gd name="T88" fmla="*/ 262425 w 2700"/>
              <a:gd name="T89" fmla="*/ 5861432 h 14300"/>
              <a:gd name="T90" fmla="*/ 46396 w 2700"/>
              <a:gd name="T91" fmla="*/ 5991398 h 14300"/>
              <a:gd name="T92" fmla="*/ 48812 w 2700"/>
              <a:gd name="T93" fmla="*/ 6134793 h 14300"/>
              <a:gd name="T94" fmla="*/ 262425 w 2700"/>
              <a:gd name="T95" fmla="*/ 6263800 h 14300"/>
              <a:gd name="T96" fmla="*/ 46396 w 2700"/>
              <a:gd name="T97" fmla="*/ 6393287 h 14300"/>
              <a:gd name="T98" fmla="*/ 48812 w 2700"/>
              <a:gd name="T99" fmla="*/ 6537161 h 14300"/>
              <a:gd name="T100" fmla="*/ 262425 w 2700"/>
              <a:gd name="T101" fmla="*/ 6666168 h 14300"/>
              <a:gd name="T102" fmla="*/ 46396 w 2700"/>
              <a:gd name="T103" fmla="*/ 6795655 h 14300"/>
              <a:gd name="T104" fmla="*/ 1304878 w 2700"/>
              <a:gd name="T105" fmla="*/ 6858000 h 14300"/>
              <a:gd name="T106" fmla="*/ 1450 w 2700"/>
              <a:gd name="T107" fmla="*/ 0 h 14300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2700" h="14300">
                <a:moveTo>
                  <a:pt x="3" y="0"/>
                </a:moveTo>
                <a:cubicBezTo>
                  <a:pt x="1" y="11"/>
                  <a:pt x="0" y="22"/>
                  <a:pt x="0" y="34"/>
                </a:cubicBezTo>
                <a:cubicBezTo>
                  <a:pt x="0" y="102"/>
                  <a:pt x="40" y="159"/>
                  <a:pt x="101" y="185"/>
                </a:cubicBezTo>
                <a:cubicBezTo>
                  <a:pt x="105" y="186"/>
                  <a:pt x="440" y="301"/>
                  <a:pt x="440" y="301"/>
                </a:cubicBezTo>
                <a:cubicBezTo>
                  <a:pt x="440" y="301"/>
                  <a:pt x="543" y="338"/>
                  <a:pt x="543" y="454"/>
                </a:cubicBezTo>
                <a:cubicBezTo>
                  <a:pt x="543" y="523"/>
                  <a:pt x="501" y="582"/>
                  <a:pt x="440" y="606"/>
                </a:cubicBezTo>
                <a:cubicBezTo>
                  <a:pt x="437" y="607"/>
                  <a:pt x="96" y="724"/>
                  <a:pt x="96" y="724"/>
                </a:cubicBezTo>
                <a:cubicBezTo>
                  <a:pt x="96" y="724"/>
                  <a:pt x="0" y="756"/>
                  <a:pt x="0" y="873"/>
                </a:cubicBezTo>
                <a:cubicBezTo>
                  <a:pt x="0" y="940"/>
                  <a:pt x="40" y="998"/>
                  <a:pt x="101" y="1023"/>
                </a:cubicBezTo>
                <a:cubicBezTo>
                  <a:pt x="105" y="1025"/>
                  <a:pt x="440" y="1140"/>
                  <a:pt x="440" y="1140"/>
                </a:cubicBezTo>
                <a:cubicBezTo>
                  <a:pt x="440" y="1140"/>
                  <a:pt x="543" y="1177"/>
                  <a:pt x="543" y="1292"/>
                </a:cubicBezTo>
                <a:cubicBezTo>
                  <a:pt x="543" y="1362"/>
                  <a:pt x="501" y="1421"/>
                  <a:pt x="440" y="1445"/>
                </a:cubicBezTo>
                <a:cubicBezTo>
                  <a:pt x="437" y="1446"/>
                  <a:pt x="96" y="1562"/>
                  <a:pt x="96" y="1562"/>
                </a:cubicBezTo>
                <a:cubicBezTo>
                  <a:pt x="96" y="1562"/>
                  <a:pt x="0" y="1602"/>
                  <a:pt x="0" y="1710"/>
                </a:cubicBezTo>
                <a:cubicBezTo>
                  <a:pt x="0" y="1777"/>
                  <a:pt x="40" y="1835"/>
                  <a:pt x="101" y="1860"/>
                </a:cubicBezTo>
                <a:cubicBezTo>
                  <a:pt x="105" y="1862"/>
                  <a:pt x="440" y="1977"/>
                  <a:pt x="440" y="1977"/>
                </a:cubicBezTo>
                <a:cubicBezTo>
                  <a:pt x="440" y="1977"/>
                  <a:pt x="543" y="2013"/>
                  <a:pt x="543" y="2129"/>
                </a:cubicBezTo>
                <a:cubicBezTo>
                  <a:pt x="543" y="2199"/>
                  <a:pt x="501" y="2258"/>
                  <a:pt x="440" y="2282"/>
                </a:cubicBezTo>
                <a:cubicBezTo>
                  <a:pt x="437" y="2283"/>
                  <a:pt x="96" y="2400"/>
                  <a:pt x="96" y="2400"/>
                </a:cubicBezTo>
                <a:cubicBezTo>
                  <a:pt x="96" y="2400"/>
                  <a:pt x="0" y="2431"/>
                  <a:pt x="0" y="2548"/>
                </a:cubicBezTo>
                <a:cubicBezTo>
                  <a:pt x="0" y="2616"/>
                  <a:pt x="40" y="2674"/>
                  <a:pt x="101" y="2699"/>
                </a:cubicBezTo>
                <a:cubicBezTo>
                  <a:pt x="105" y="2700"/>
                  <a:pt x="440" y="2815"/>
                  <a:pt x="440" y="2815"/>
                </a:cubicBezTo>
                <a:cubicBezTo>
                  <a:pt x="440" y="2815"/>
                  <a:pt x="543" y="2852"/>
                  <a:pt x="543" y="2968"/>
                </a:cubicBezTo>
                <a:cubicBezTo>
                  <a:pt x="543" y="3037"/>
                  <a:pt x="501" y="3096"/>
                  <a:pt x="440" y="3120"/>
                </a:cubicBezTo>
                <a:cubicBezTo>
                  <a:pt x="437" y="3121"/>
                  <a:pt x="96" y="3239"/>
                  <a:pt x="96" y="3239"/>
                </a:cubicBezTo>
                <a:cubicBezTo>
                  <a:pt x="96" y="3239"/>
                  <a:pt x="0" y="3278"/>
                  <a:pt x="0" y="3387"/>
                </a:cubicBezTo>
                <a:cubicBezTo>
                  <a:pt x="0" y="3455"/>
                  <a:pt x="40" y="3513"/>
                  <a:pt x="101" y="3538"/>
                </a:cubicBezTo>
                <a:cubicBezTo>
                  <a:pt x="105" y="3539"/>
                  <a:pt x="440" y="3654"/>
                  <a:pt x="440" y="3654"/>
                </a:cubicBezTo>
                <a:cubicBezTo>
                  <a:pt x="440" y="3654"/>
                  <a:pt x="543" y="3691"/>
                  <a:pt x="543" y="3807"/>
                </a:cubicBezTo>
                <a:cubicBezTo>
                  <a:pt x="543" y="3876"/>
                  <a:pt x="501" y="3935"/>
                  <a:pt x="440" y="3959"/>
                </a:cubicBezTo>
                <a:cubicBezTo>
                  <a:pt x="437" y="3960"/>
                  <a:pt x="96" y="4077"/>
                  <a:pt x="96" y="4077"/>
                </a:cubicBezTo>
                <a:cubicBezTo>
                  <a:pt x="96" y="4077"/>
                  <a:pt x="0" y="4109"/>
                  <a:pt x="0" y="4226"/>
                </a:cubicBezTo>
                <a:cubicBezTo>
                  <a:pt x="0" y="4293"/>
                  <a:pt x="40" y="4351"/>
                  <a:pt x="101" y="4377"/>
                </a:cubicBezTo>
                <a:cubicBezTo>
                  <a:pt x="105" y="4378"/>
                  <a:pt x="440" y="4493"/>
                  <a:pt x="440" y="4493"/>
                </a:cubicBezTo>
                <a:cubicBezTo>
                  <a:pt x="440" y="4493"/>
                  <a:pt x="543" y="4530"/>
                  <a:pt x="543" y="4646"/>
                </a:cubicBezTo>
                <a:cubicBezTo>
                  <a:pt x="543" y="4715"/>
                  <a:pt x="501" y="4774"/>
                  <a:pt x="440" y="4798"/>
                </a:cubicBezTo>
                <a:cubicBezTo>
                  <a:pt x="437" y="4799"/>
                  <a:pt x="92" y="4918"/>
                  <a:pt x="92" y="4918"/>
                </a:cubicBezTo>
                <a:cubicBezTo>
                  <a:pt x="92" y="4918"/>
                  <a:pt x="0" y="4949"/>
                  <a:pt x="0" y="5066"/>
                </a:cubicBezTo>
                <a:cubicBezTo>
                  <a:pt x="0" y="5133"/>
                  <a:pt x="40" y="5191"/>
                  <a:pt x="101" y="5216"/>
                </a:cubicBezTo>
                <a:cubicBezTo>
                  <a:pt x="105" y="5218"/>
                  <a:pt x="440" y="5333"/>
                  <a:pt x="440" y="5333"/>
                </a:cubicBezTo>
                <a:cubicBezTo>
                  <a:pt x="440" y="5333"/>
                  <a:pt x="543" y="5370"/>
                  <a:pt x="543" y="5485"/>
                </a:cubicBezTo>
                <a:cubicBezTo>
                  <a:pt x="543" y="5555"/>
                  <a:pt x="501" y="5614"/>
                  <a:pt x="440" y="5638"/>
                </a:cubicBezTo>
                <a:cubicBezTo>
                  <a:pt x="437" y="5639"/>
                  <a:pt x="96" y="5756"/>
                  <a:pt x="96" y="5756"/>
                </a:cubicBezTo>
                <a:cubicBezTo>
                  <a:pt x="96" y="5756"/>
                  <a:pt x="0" y="5787"/>
                  <a:pt x="0" y="5904"/>
                </a:cubicBezTo>
                <a:cubicBezTo>
                  <a:pt x="0" y="5972"/>
                  <a:pt x="40" y="6030"/>
                  <a:pt x="101" y="6055"/>
                </a:cubicBezTo>
                <a:cubicBezTo>
                  <a:pt x="105" y="6056"/>
                  <a:pt x="440" y="6172"/>
                  <a:pt x="440" y="6172"/>
                </a:cubicBezTo>
                <a:cubicBezTo>
                  <a:pt x="440" y="6172"/>
                  <a:pt x="543" y="6208"/>
                  <a:pt x="543" y="6324"/>
                </a:cubicBezTo>
                <a:cubicBezTo>
                  <a:pt x="543" y="6393"/>
                  <a:pt x="501" y="6453"/>
                  <a:pt x="440" y="6476"/>
                </a:cubicBezTo>
                <a:cubicBezTo>
                  <a:pt x="437" y="6477"/>
                  <a:pt x="96" y="6594"/>
                  <a:pt x="96" y="6594"/>
                </a:cubicBezTo>
                <a:cubicBezTo>
                  <a:pt x="96" y="6594"/>
                  <a:pt x="0" y="6634"/>
                  <a:pt x="0" y="6741"/>
                </a:cubicBezTo>
                <a:cubicBezTo>
                  <a:pt x="0" y="6809"/>
                  <a:pt x="40" y="6867"/>
                  <a:pt x="101" y="6892"/>
                </a:cubicBezTo>
                <a:cubicBezTo>
                  <a:pt x="105" y="6893"/>
                  <a:pt x="440" y="7008"/>
                  <a:pt x="440" y="7008"/>
                </a:cubicBezTo>
                <a:cubicBezTo>
                  <a:pt x="440" y="7008"/>
                  <a:pt x="543" y="7045"/>
                  <a:pt x="543" y="7161"/>
                </a:cubicBezTo>
                <a:cubicBezTo>
                  <a:pt x="543" y="7230"/>
                  <a:pt x="501" y="7289"/>
                  <a:pt x="440" y="7313"/>
                </a:cubicBezTo>
                <a:cubicBezTo>
                  <a:pt x="437" y="7314"/>
                  <a:pt x="96" y="7431"/>
                  <a:pt x="96" y="7431"/>
                </a:cubicBezTo>
                <a:cubicBezTo>
                  <a:pt x="96" y="7431"/>
                  <a:pt x="0" y="7463"/>
                  <a:pt x="0" y="7580"/>
                </a:cubicBezTo>
                <a:cubicBezTo>
                  <a:pt x="0" y="7647"/>
                  <a:pt x="40" y="7705"/>
                  <a:pt x="101" y="7731"/>
                </a:cubicBezTo>
                <a:cubicBezTo>
                  <a:pt x="105" y="7732"/>
                  <a:pt x="440" y="7847"/>
                  <a:pt x="440" y="7847"/>
                </a:cubicBezTo>
                <a:cubicBezTo>
                  <a:pt x="440" y="7847"/>
                  <a:pt x="543" y="7884"/>
                  <a:pt x="543" y="8000"/>
                </a:cubicBezTo>
                <a:cubicBezTo>
                  <a:pt x="543" y="8069"/>
                  <a:pt x="501" y="8128"/>
                  <a:pt x="440" y="8152"/>
                </a:cubicBezTo>
                <a:cubicBezTo>
                  <a:pt x="437" y="8153"/>
                  <a:pt x="96" y="8270"/>
                  <a:pt x="96" y="8270"/>
                </a:cubicBezTo>
                <a:cubicBezTo>
                  <a:pt x="96" y="8270"/>
                  <a:pt x="0" y="8310"/>
                  <a:pt x="0" y="8419"/>
                </a:cubicBezTo>
                <a:cubicBezTo>
                  <a:pt x="0" y="8486"/>
                  <a:pt x="40" y="8544"/>
                  <a:pt x="101" y="8569"/>
                </a:cubicBezTo>
                <a:cubicBezTo>
                  <a:pt x="105" y="8571"/>
                  <a:pt x="440" y="8686"/>
                  <a:pt x="440" y="8686"/>
                </a:cubicBezTo>
                <a:cubicBezTo>
                  <a:pt x="440" y="8686"/>
                  <a:pt x="543" y="8723"/>
                  <a:pt x="543" y="8839"/>
                </a:cubicBezTo>
                <a:cubicBezTo>
                  <a:pt x="543" y="8908"/>
                  <a:pt x="501" y="8967"/>
                  <a:pt x="440" y="8991"/>
                </a:cubicBezTo>
                <a:cubicBezTo>
                  <a:pt x="437" y="8992"/>
                  <a:pt x="96" y="9109"/>
                  <a:pt x="96" y="9109"/>
                </a:cubicBezTo>
                <a:cubicBezTo>
                  <a:pt x="96" y="9109"/>
                  <a:pt x="0" y="9141"/>
                  <a:pt x="0" y="9257"/>
                </a:cubicBezTo>
                <a:cubicBezTo>
                  <a:pt x="0" y="9325"/>
                  <a:pt x="40" y="9383"/>
                  <a:pt x="101" y="9408"/>
                </a:cubicBezTo>
                <a:cubicBezTo>
                  <a:pt x="105" y="9409"/>
                  <a:pt x="440" y="9525"/>
                  <a:pt x="440" y="9525"/>
                </a:cubicBezTo>
                <a:cubicBezTo>
                  <a:pt x="440" y="9525"/>
                  <a:pt x="543" y="9561"/>
                  <a:pt x="543" y="9677"/>
                </a:cubicBezTo>
                <a:lnTo>
                  <a:pt x="543" y="9707"/>
                </a:lnTo>
                <a:cubicBezTo>
                  <a:pt x="543" y="9776"/>
                  <a:pt x="501" y="9835"/>
                  <a:pt x="440" y="9859"/>
                </a:cubicBezTo>
                <a:cubicBezTo>
                  <a:pt x="437" y="9860"/>
                  <a:pt x="92" y="9979"/>
                  <a:pt x="92" y="9979"/>
                </a:cubicBezTo>
                <a:cubicBezTo>
                  <a:pt x="92" y="9979"/>
                  <a:pt x="0" y="10010"/>
                  <a:pt x="0" y="10127"/>
                </a:cubicBezTo>
                <a:cubicBezTo>
                  <a:pt x="0" y="10194"/>
                  <a:pt x="40" y="10252"/>
                  <a:pt x="101" y="10277"/>
                </a:cubicBezTo>
                <a:cubicBezTo>
                  <a:pt x="105" y="10279"/>
                  <a:pt x="440" y="10394"/>
                  <a:pt x="440" y="10394"/>
                </a:cubicBezTo>
                <a:cubicBezTo>
                  <a:pt x="440" y="10394"/>
                  <a:pt x="543" y="10431"/>
                  <a:pt x="543" y="10547"/>
                </a:cubicBezTo>
                <a:cubicBezTo>
                  <a:pt x="543" y="10616"/>
                  <a:pt x="501" y="10675"/>
                  <a:pt x="440" y="10699"/>
                </a:cubicBezTo>
                <a:cubicBezTo>
                  <a:pt x="437" y="10700"/>
                  <a:pt x="96" y="10817"/>
                  <a:pt x="96" y="10817"/>
                </a:cubicBezTo>
                <a:cubicBezTo>
                  <a:pt x="96" y="10817"/>
                  <a:pt x="0" y="10849"/>
                  <a:pt x="0" y="10965"/>
                </a:cubicBezTo>
                <a:cubicBezTo>
                  <a:pt x="0" y="11033"/>
                  <a:pt x="40" y="11091"/>
                  <a:pt x="101" y="11116"/>
                </a:cubicBezTo>
                <a:cubicBezTo>
                  <a:pt x="105" y="11117"/>
                  <a:pt x="440" y="11233"/>
                  <a:pt x="440" y="11233"/>
                </a:cubicBezTo>
                <a:cubicBezTo>
                  <a:pt x="440" y="11233"/>
                  <a:pt x="543" y="11269"/>
                  <a:pt x="543" y="11385"/>
                </a:cubicBezTo>
                <a:cubicBezTo>
                  <a:pt x="543" y="11455"/>
                  <a:pt x="501" y="11514"/>
                  <a:pt x="440" y="11538"/>
                </a:cubicBezTo>
                <a:cubicBezTo>
                  <a:pt x="437" y="11539"/>
                  <a:pt x="96" y="11655"/>
                  <a:pt x="96" y="11655"/>
                </a:cubicBezTo>
                <a:cubicBezTo>
                  <a:pt x="96" y="11655"/>
                  <a:pt x="0" y="11695"/>
                  <a:pt x="0" y="11802"/>
                </a:cubicBezTo>
                <a:cubicBezTo>
                  <a:pt x="0" y="11870"/>
                  <a:pt x="40" y="11928"/>
                  <a:pt x="101" y="11953"/>
                </a:cubicBezTo>
                <a:cubicBezTo>
                  <a:pt x="105" y="11954"/>
                  <a:pt x="440" y="12070"/>
                  <a:pt x="440" y="12070"/>
                </a:cubicBezTo>
                <a:cubicBezTo>
                  <a:pt x="440" y="12070"/>
                  <a:pt x="543" y="12106"/>
                  <a:pt x="543" y="12222"/>
                </a:cubicBezTo>
                <a:cubicBezTo>
                  <a:pt x="543" y="12291"/>
                  <a:pt x="501" y="12351"/>
                  <a:pt x="440" y="12374"/>
                </a:cubicBezTo>
                <a:cubicBezTo>
                  <a:pt x="437" y="12376"/>
                  <a:pt x="96" y="12493"/>
                  <a:pt x="96" y="12493"/>
                </a:cubicBezTo>
                <a:cubicBezTo>
                  <a:pt x="96" y="12493"/>
                  <a:pt x="0" y="12524"/>
                  <a:pt x="0" y="12641"/>
                </a:cubicBezTo>
                <a:cubicBezTo>
                  <a:pt x="0" y="12709"/>
                  <a:pt x="40" y="12767"/>
                  <a:pt x="101" y="12792"/>
                </a:cubicBezTo>
                <a:cubicBezTo>
                  <a:pt x="105" y="12793"/>
                  <a:pt x="440" y="12908"/>
                  <a:pt x="440" y="12908"/>
                </a:cubicBezTo>
                <a:cubicBezTo>
                  <a:pt x="440" y="12908"/>
                  <a:pt x="543" y="12945"/>
                  <a:pt x="543" y="13061"/>
                </a:cubicBezTo>
                <a:cubicBezTo>
                  <a:pt x="543" y="13130"/>
                  <a:pt x="501" y="13189"/>
                  <a:pt x="440" y="13213"/>
                </a:cubicBezTo>
                <a:cubicBezTo>
                  <a:pt x="437" y="13214"/>
                  <a:pt x="96" y="13331"/>
                  <a:pt x="96" y="13331"/>
                </a:cubicBezTo>
                <a:cubicBezTo>
                  <a:pt x="96" y="13331"/>
                  <a:pt x="0" y="13371"/>
                  <a:pt x="0" y="13480"/>
                </a:cubicBezTo>
                <a:cubicBezTo>
                  <a:pt x="0" y="13548"/>
                  <a:pt x="40" y="13605"/>
                  <a:pt x="101" y="13631"/>
                </a:cubicBezTo>
                <a:cubicBezTo>
                  <a:pt x="105" y="13632"/>
                  <a:pt x="440" y="13747"/>
                  <a:pt x="440" y="13747"/>
                </a:cubicBezTo>
                <a:cubicBezTo>
                  <a:pt x="440" y="13747"/>
                  <a:pt x="543" y="13784"/>
                  <a:pt x="543" y="13900"/>
                </a:cubicBezTo>
                <a:cubicBezTo>
                  <a:pt x="543" y="13969"/>
                  <a:pt x="501" y="14028"/>
                  <a:pt x="440" y="14052"/>
                </a:cubicBezTo>
                <a:cubicBezTo>
                  <a:pt x="437" y="14053"/>
                  <a:pt x="96" y="14170"/>
                  <a:pt x="96" y="14170"/>
                </a:cubicBezTo>
                <a:cubicBezTo>
                  <a:pt x="96" y="14170"/>
                  <a:pt x="10" y="14198"/>
                  <a:pt x="1" y="14300"/>
                </a:cubicBezTo>
                <a:lnTo>
                  <a:pt x="2700" y="14300"/>
                </a:lnTo>
                <a:lnTo>
                  <a:pt x="2700" y="0"/>
                </a:lnTo>
                <a:lnTo>
                  <a:pt x="3" y="0"/>
                </a:lnTo>
                <a:close/>
              </a:path>
            </a:pathLst>
          </a:custGeom>
          <a:solidFill>
            <a:srgbClr val="9FC9E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>
              <a:solidFill>
                <a:prstClr val="black"/>
              </a:solidFill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52D71-49C6-41E2-89A6-3ECCE32D9B9C}" type="datetime1">
              <a:rPr lang="fi-FI"/>
              <a:pPr>
                <a:defRPr/>
              </a:pPr>
              <a:t>10.3.2023</a:t>
            </a:fld>
            <a:endParaRPr 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0BCB2-CA9A-4241-97DF-67090B09FB22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2076565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 noChangeAspect="1"/>
          </p:cNvSpPr>
          <p:nvPr/>
        </p:nvSpPr>
        <p:spPr bwMode="auto">
          <a:xfrm>
            <a:off x="10902950" y="0"/>
            <a:ext cx="1290638" cy="6858000"/>
          </a:xfrm>
          <a:custGeom>
            <a:avLst/>
            <a:gdLst>
              <a:gd name="T0" fmla="*/ 175739 w 2658"/>
              <a:gd name="T1" fmla="*/ 0 h 14271"/>
              <a:gd name="T2" fmla="*/ 0 w 2658"/>
              <a:gd name="T3" fmla="*/ 263825 h 14271"/>
              <a:gd name="T4" fmla="*/ 175739 w 2658"/>
              <a:gd name="T5" fmla="*/ 527649 h 14271"/>
              <a:gd name="T6" fmla="*/ 0 w 2658"/>
              <a:gd name="T7" fmla="*/ 791474 h 14271"/>
              <a:gd name="T8" fmla="*/ 175739 w 2658"/>
              <a:gd name="T9" fmla="*/ 1055299 h 14271"/>
              <a:gd name="T10" fmla="*/ 0 w 2658"/>
              <a:gd name="T11" fmla="*/ 1319123 h 14271"/>
              <a:gd name="T12" fmla="*/ 175739 w 2658"/>
              <a:gd name="T13" fmla="*/ 1582468 h 14271"/>
              <a:gd name="T14" fmla="*/ 0 w 2658"/>
              <a:gd name="T15" fmla="*/ 1846292 h 14271"/>
              <a:gd name="T16" fmla="*/ 175739 w 2658"/>
              <a:gd name="T17" fmla="*/ 2110117 h 14271"/>
              <a:gd name="T18" fmla="*/ 0 w 2658"/>
              <a:gd name="T19" fmla="*/ 2373942 h 14271"/>
              <a:gd name="T20" fmla="*/ 175739 w 2658"/>
              <a:gd name="T21" fmla="*/ 2637766 h 14271"/>
              <a:gd name="T22" fmla="*/ 0 w 2658"/>
              <a:gd name="T23" fmla="*/ 2901591 h 14271"/>
              <a:gd name="T24" fmla="*/ 175739 w 2658"/>
              <a:gd name="T25" fmla="*/ 3165416 h 14271"/>
              <a:gd name="T26" fmla="*/ 0 w 2658"/>
              <a:gd name="T27" fmla="*/ 3429240 h 14271"/>
              <a:gd name="T28" fmla="*/ 175739 w 2658"/>
              <a:gd name="T29" fmla="*/ 3693065 h 14271"/>
              <a:gd name="T30" fmla="*/ 0 w 2658"/>
              <a:gd name="T31" fmla="*/ 3956890 h 14271"/>
              <a:gd name="T32" fmla="*/ 175739 w 2658"/>
              <a:gd name="T33" fmla="*/ 4220234 h 14271"/>
              <a:gd name="T34" fmla="*/ 0 w 2658"/>
              <a:gd name="T35" fmla="*/ 4484058 h 14271"/>
              <a:gd name="T36" fmla="*/ 175739 w 2658"/>
              <a:gd name="T37" fmla="*/ 4747883 h 14271"/>
              <a:gd name="T38" fmla="*/ 0 w 2658"/>
              <a:gd name="T39" fmla="*/ 5011708 h 14271"/>
              <a:gd name="T40" fmla="*/ 175739 w 2658"/>
              <a:gd name="T41" fmla="*/ 5275532 h 14271"/>
              <a:gd name="T42" fmla="*/ 0 w 2658"/>
              <a:gd name="T43" fmla="*/ 5539357 h 14271"/>
              <a:gd name="T44" fmla="*/ 175739 w 2658"/>
              <a:gd name="T45" fmla="*/ 5803182 h 14271"/>
              <a:gd name="T46" fmla="*/ 0 w 2658"/>
              <a:gd name="T47" fmla="*/ 6067007 h 14271"/>
              <a:gd name="T48" fmla="*/ 175739 w 2658"/>
              <a:gd name="T49" fmla="*/ 6330831 h 14271"/>
              <a:gd name="T50" fmla="*/ 0 w 2658"/>
              <a:gd name="T51" fmla="*/ 6594175 h 14271"/>
              <a:gd name="T52" fmla="*/ 175739 w 2658"/>
              <a:gd name="T53" fmla="*/ 6858000 h 14271"/>
              <a:gd name="T54" fmla="*/ 1290370 w 2658"/>
              <a:gd name="T55" fmla="*/ 6858000 h 14271"/>
              <a:gd name="T56" fmla="*/ 1290370 w 2658"/>
              <a:gd name="T57" fmla="*/ 481 h 14271"/>
              <a:gd name="T58" fmla="*/ 175739 w 2658"/>
              <a:gd name="T59" fmla="*/ 0 h 14271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2658" h="14271">
                <a:moveTo>
                  <a:pt x="362" y="0"/>
                </a:moveTo>
                <a:cubicBezTo>
                  <a:pt x="362" y="246"/>
                  <a:pt x="213" y="458"/>
                  <a:pt x="0" y="549"/>
                </a:cubicBezTo>
                <a:cubicBezTo>
                  <a:pt x="213" y="640"/>
                  <a:pt x="362" y="852"/>
                  <a:pt x="362" y="1098"/>
                </a:cubicBezTo>
                <a:cubicBezTo>
                  <a:pt x="362" y="1344"/>
                  <a:pt x="213" y="1556"/>
                  <a:pt x="0" y="1647"/>
                </a:cubicBezTo>
                <a:cubicBezTo>
                  <a:pt x="213" y="1738"/>
                  <a:pt x="362" y="1949"/>
                  <a:pt x="362" y="2196"/>
                </a:cubicBezTo>
                <a:cubicBezTo>
                  <a:pt x="362" y="2442"/>
                  <a:pt x="213" y="2653"/>
                  <a:pt x="0" y="2745"/>
                </a:cubicBezTo>
                <a:cubicBezTo>
                  <a:pt x="213" y="2836"/>
                  <a:pt x="362" y="3047"/>
                  <a:pt x="362" y="3293"/>
                </a:cubicBezTo>
                <a:cubicBezTo>
                  <a:pt x="362" y="3540"/>
                  <a:pt x="213" y="3751"/>
                  <a:pt x="0" y="3842"/>
                </a:cubicBezTo>
                <a:cubicBezTo>
                  <a:pt x="213" y="3934"/>
                  <a:pt x="362" y="4145"/>
                  <a:pt x="362" y="4391"/>
                </a:cubicBezTo>
                <a:cubicBezTo>
                  <a:pt x="362" y="4638"/>
                  <a:pt x="213" y="4849"/>
                  <a:pt x="0" y="4940"/>
                </a:cubicBezTo>
                <a:cubicBezTo>
                  <a:pt x="213" y="5031"/>
                  <a:pt x="362" y="5243"/>
                  <a:pt x="362" y="5489"/>
                </a:cubicBezTo>
                <a:cubicBezTo>
                  <a:pt x="362" y="5735"/>
                  <a:pt x="213" y="5947"/>
                  <a:pt x="0" y="6038"/>
                </a:cubicBezTo>
                <a:cubicBezTo>
                  <a:pt x="213" y="6129"/>
                  <a:pt x="362" y="6341"/>
                  <a:pt x="362" y="6587"/>
                </a:cubicBezTo>
                <a:cubicBezTo>
                  <a:pt x="362" y="6833"/>
                  <a:pt x="213" y="7045"/>
                  <a:pt x="0" y="7136"/>
                </a:cubicBezTo>
                <a:cubicBezTo>
                  <a:pt x="213" y="7227"/>
                  <a:pt x="362" y="7438"/>
                  <a:pt x="362" y="7685"/>
                </a:cubicBezTo>
                <a:cubicBezTo>
                  <a:pt x="362" y="7931"/>
                  <a:pt x="213" y="8142"/>
                  <a:pt x="0" y="8234"/>
                </a:cubicBezTo>
                <a:cubicBezTo>
                  <a:pt x="213" y="8325"/>
                  <a:pt x="362" y="8536"/>
                  <a:pt x="362" y="8782"/>
                </a:cubicBezTo>
                <a:cubicBezTo>
                  <a:pt x="362" y="9029"/>
                  <a:pt x="213" y="9240"/>
                  <a:pt x="0" y="9331"/>
                </a:cubicBezTo>
                <a:cubicBezTo>
                  <a:pt x="213" y="9423"/>
                  <a:pt x="362" y="9634"/>
                  <a:pt x="362" y="9880"/>
                </a:cubicBezTo>
                <a:cubicBezTo>
                  <a:pt x="362" y="10127"/>
                  <a:pt x="213" y="10338"/>
                  <a:pt x="0" y="10429"/>
                </a:cubicBezTo>
                <a:cubicBezTo>
                  <a:pt x="213" y="10520"/>
                  <a:pt x="362" y="10732"/>
                  <a:pt x="362" y="10978"/>
                </a:cubicBezTo>
                <a:cubicBezTo>
                  <a:pt x="362" y="11224"/>
                  <a:pt x="213" y="11436"/>
                  <a:pt x="0" y="11527"/>
                </a:cubicBezTo>
                <a:cubicBezTo>
                  <a:pt x="213" y="11618"/>
                  <a:pt x="362" y="11829"/>
                  <a:pt x="362" y="12076"/>
                </a:cubicBezTo>
                <a:cubicBezTo>
                  <a:pt x="362" y="12322"/>
                  <a:pt x="213" y="12533"/>
                  <a:pt x="0" y="12625"/>
                </a:cubicBezTo>
                <a:cubicBezTo>
                  <a:pt x="213" y="12716"/>
                  <a:pt x="362" y="12927"/>
                  <a:pt x="362" y="13174"/>
                </a:cubicBezTo>
                <a:cubicBezTo>
                  <a:pt x="362" y="13420"/>
                  <a:pt x="213" y="13631"/>
                  <a:pt x="0" y="13722"/>
                </a:cubicBezTo>
                <a:cubicBezTo>
                  <a:pt x="213" y="13814"/>
                  <a:pt x="362" y="14025"/>
                  <a:pt x="362" y="14271"/>
                </a:cubicBezTo>
                <a:lnTo>
                  <a:pt x="2658" y="14271"/>
                </a:lnTo>
                <a:lnTo>
                  <a:pt x="2658" y="1"/>
                </a:lnTo>
                <a:lnTo>
                  <a:pt x="362" y="0"/>
                </a:lnTo>
                <a:close/>
              </a:path>
            </a:pathLst>
          </a:custGeom>
          <a:solidFill>
            <a:srgbClr val="FFD4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>
              <a:solidFill>
                <a:prstClr val="black"/>
              </a:solidFill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490C8-434F-4EA5-AF34-272148B0D3CC}" type="datetime1">
              <a:rPr lang="fi-FI"/>
              <a:pPr>
                <a:defRPr/>
              </a:pPr>
              <a:t>10.3.2023</a:t>
            </a:fld>
            <a:endParaRPr 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0A3EDD-283F-45C6-B269-493CB1B7404E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7288229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195200"/>
            <a:ext cx="5364000" cy="4982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195200"/>
            <a:ext cx="5364000" cy="4982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FE69C-0433-4683-A66E-6263ED0E4198}" type="datetime1">
              <a:rPr lang="fi-FI"/>
              <a:pPr>
                <a:defRPr/>
              </a:pPr>
              <a:t>10.3.2023</a:t>
            </a:fld>
            <a:endParaRPr lang="fi-FI" dirty="0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3BA88-DEE1-4917-9E3C-0DB6924FEC11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2708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9"/>
          <p:cNvSpPr>
            <a:spLocks noChangeAspect="1"/>
          </p:cNvSpPr>
          <p:nvPr/>
        </p:nvSpPr>
        <p:spPr bwMode="auto">
          <a:xfrm>
            <a:off x="11077575" y="0"/>
            <a:ext cx="1112838" cy="6858000"/>
          </a:xfrm>
          <a:custGeom>
            <a:avLst/>
            <a:gdLst>
              <a:gd name="T0" fmla="*/ 30426 w 2304"/>
              <a:gd name="T1" fmla="*/ 0 h 14300"/>
              <a:gd name="T2" fmla="*/ 18352 w 2304"/>
              <a:gd name="T3" fmla="*/ 11990 h 14300"/>
              <a:gd name="T4" fmla="*/ 286395 w 2304"/>
              <a:gd name="T5" fmla="*/ 276718 h 14300"/>
              <a:gd name="T6" fmla="*/ 18352 w 2304"/>
              <a:gd name="T7" fmla="*/ 540967 h 14300"/>
              <a:gd name="T8" fmla="*/ 268042 w 2304"/>
              <a:gd name="T9" fmla="*/ 787951 h 14300"/>
              <a:gd name="T10" fmla="*/ 0 w 2304"/>
              <a:gd name="T11" fmla="*/ 1052199 h 14300"/>
              <a:gd name="T12" fmla="*/ 268042 w 2304"/>
              <a:gd name="T13" fmla="*/ 1316928 h 14300"/>
              <a:gd name="T14" fmla="*/ 0 w 2304"/>
              <a:gd name="T15" fmla="*/ 1581656 h 14300"/>
              <a:gd name="T16" fmla="*/ 268042 w 2304"/>
              <a:gd name="T17" fmla="*/ 1846385 h 14300"/>
              <a:gd name="T18" fmla="*/ 0 w 2304"/>
              <a:gd name="T19" fmla="*/ 2111113 h 14300"/>
              <a:gd name="T20" fmla="*/ 268042 w 2304"/>
              <a:gd name="T21" fmla="*/ 2375841 h 14300"/>
              <a:gd name="T22" fmla="*/ 0 w 2304"/>
              <a:gd name="T23" fmla="*/ 2640570 h 14300"/>
              <a:gd name="T24" fmla="*/ 268042 w 2304"/>
              <a:gd name="T25" fmla="*/ 2905298 h 14300"/>
              <a:gd name="T26" fmla="*/ 0 w 2304"/>
              <a:gd name="T27" fmla="*/ 3170027 h 14300"/>
              <a:gd name="T28" fmla="*/ 281082 w 2304"/>
              <a:gd name="T29" fmla="*/ 3447704 h 14300"/>
              <a:gd name="T30" fmla="*/ 18352 w 2304"/>
              <a:gd name="T31" fmla="*/ 3706677 h 14300"/>
              <a:gd name="T32" fmla="*/ 286395 w 2304"/>
              <a:gd name="T33" fmla="*/ 3971405 h 14300"/>
              <a:gd name="T34" fmla="*/ 18352 w 2304"/>
              <a:gd name="T35" fmla="*/ 4236134 h 14300"/>
              <a:gd name="T36" fmla="*/ 286395 w 2304"/>
              <a:gd name="T37" fmla="*/ 4500862 h 14300"/>
              <a:gd name="T38" fmla="*/ 18352 w 2304"/>
              <a:gd name="T39" fmla="*/ 4765591 h 14300"/>
              <a:gd name="T40" fmla="*/ 286395 w 2304"/>
              <a:gd name="T41" fmla="*/ 5030319 h 14300"/>
              <a:gd name="T42" fmla="*/ 18352 w 2304"/>
              <a:gd name="T43" fmla="*/ 5295047 h 14300"/>
              <a:gd name="T44" fmla="*/ 268042 w 2304"/>
              <a:gd name="T45" fmla="*/ 5541552 h 14300"/>
              <a:gd name="T46" fmla="*/ 0 w 2304"/>
              <a:gd name="T47" fmla="*/ 5806280 h 14300"/>
              <a:gd name="T48" fmla="*/ 268042 w 2304"/>
              <a:gd name="T49" fmla="*/ 6071009 h 14300"/>
              <a:gd name="T50" fmla="*/ 0 w 2304"/>
              <a:gd name="T51" fmla="*/ 6335737 h 14300"/>
              <a:gd name="T52" fmla="*/ 268042 w 2304"/>
              <a:gd name="T53" fmla="*/ 6600465 h 14300"/>
              <a:gd name="T54" fmla="*/ 7244 w 2304"/>
              <a:gd name="T55" fmla="*/ 6858000 h 14300"/>
              <a:gd name="T56" fmla="*/ 1112737 w 2304"/>
              <a:gd name="T57" fmla="*/ 6858000 h 14300"/>
              <a:gd name="T58" fmla="*/ 1112737 w 2304"/>
              <a:gd name="T59" fmla="*/ 0 h 14300"/>
              <a:gd name="T60" fmla="*/ 30426 w 2304"/>
              <a:gd name="T61" fmla="*/ 0 h 14300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304" h="14300">
                <a:moveTo>
                  <a:pt x="63" y="0"/>
                </a:moveTo>
                <a:lnTo>
                  <a:pt x="38" y="25"/>
                </a:lnTo>
                <a:lnTo>
                  <a:pt x="593" y="577"/>
                </a:lnTo>
                <a:lnTo>
                  <a:pt x="38" y="1128"/>
                </a:lnTo>
                <a:lnTo>
                  <a:pt x="555" y="1643"/>
                </a:lnTo>
                <a:lnTo>
                  <a:pt x="0" y="2194"/>
                </a:lnTo>
                <a:lnTo>
                  <a:pt x="555" y="2746"/>
                </a:lnTo>
                <a:lnTo>
                  <a:pt x="0" y="3298"/>
                </a:lnTo>
                <a:lnTo>
                  <a:pt x="555" y="3850"/>
                </a:lnTo>
                <a:lnTo>
                  <a:pt x="0" y="4402"/>
                </a:lnTo>
                <a:lnTo>
                  <a:pt x="555" y="4954"/>
                </a:lnTo>
                <a:lnTo>
                  <a:pt x="0" y="5506"/>
                </a:lnTo>
                <a:lnTo>
                  <a:pt x="555" y="6058"/>
                </a:lnTo>
                <a:lnTo>
                  <a:pt x="0" y="6610"/>
                </a:lnTo>
                <a:lnTo>
                  <a:pt x="582" y="7189"/>
                </a:lnTo>
                <a:lnTo>
                  <a:pt x="38" y="7729"/>
                </a:lnTo>
                <a:lnTo>
                  <a:pt x="593" y="8281"/>
                </a:lnTo>
                <a:lnTo>
                  <a:pt x="38" y="8833"/>
                </a:lnTo>
                <a:lnTo>
                  <a:pt x="593" y="9385"/>
                </a:lnTo>
                <a:lnTo>
                  <a:pt x="38" y="9937"/>
                </a:lnTo>
                <a:lnTo>
                  <a:pt x="593" y="10489"/>
                </a:lnTo>
                <a:lnTo>
                  <a:pt x="38" y="11041"/>
                </a:lnTo>
                <a:lnTo>
                  <a:pt x="555" y="11555"/>
                </a:lnTo>
                <a:lnTo>
                  <a:pt x="0" y="12107"/>
                </a:lnTo>
                <a:lnTo>
                  <a:pt x="555" y="12659"/>
                </a:lnTo>
                <a:lnTo>
                  <a:pt x="0" y="13211"/>
                </a:lnTo>
                <a:lnTo>
                  <a:pt x="555" y="13763"/>
                </a:lnTo>
                <a:lnTo>
                  <a:pt x="15" y="14300"/>
                </a:lnTo>
                <a:lnTo>
                  <a:pt x="2304" y="14300"/>
                </a:lnTo>
                <a:cubicBezTo>
                  <a:pt x="2304" y="9533"/>
                  <a:pt x="2304" y="4767"/>
                  <a:pt x="2304" y="0"/>
                </a:cubicBezTo>
                <a:lnTo>
                  <a:pt x="63" y="0"/>
                </a:lnTo>
                <a:close/>
              </a:path>
            </a:pathLst>
          </a:custGeom>
          <a:solidFill>
            <a:srgbClr val="0000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1F7D80-0B72-43A0-8684-E20B8EFF0EE5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8291C5-E528-475D-8C7A-A86A361A1755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21721759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935804"/>
            <a:ext cx="5364000" cy="42417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935804"/>
            <a:ext cx="5364000" cy="42417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3"/>
          </p:nvPr>
        </p:nvSpPr>
        <p:spPr>
          <a:xfrm>
            <a:off x="457200" y="1555784"/>
            <a:ext cx="5364163" cy="409203"/>
          </a:xfrm>
        </p:spPr>
        <p:txBody>
          <a:bodyPr/>
          <a:lstStyle>
            <a:lvl1pPr marL="0" indent="0">
              <a:buNone/>
              <a:defRPr>
                <a:latin typeface="Arial Black" panose="020B0A040201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kstin paikkamerkki 9"/>
          <p:cNvSpPr>
            <a:spLocks noGrp="1"/>
          </p:cNvSpPr>
          <p:nvPr>
            <p:ph type="body" sz="quarter" idx="14"/>
          </p:nvPr>
        </p:nvSpPr>
        <p:spPr>
          <a:xfrm>
            <a:off x="6174000" y="1555784"/>
            <a:ext cx="5364163" cy="409203"/>
          </a:xfrm>
        </p:spPr>
        <p:txBody>
          <a:bodyPr/>
          <a:lstStyle>
            <a:lvl1pPr marL="0" indent="0">
              <a:buNone/>
              <a:defRPr>
                <a:latin typeface="Arial Black" panose="020B0A040201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F2A8D-D3AD-451A-BE2D-426A3FBEAA53}" type="datetime1">
              <a:rPr lang="fi-FI"/>
              <a:pPr>
                <a:defRPr/>
              </a:pPr>
              <a:t>10.3.2023</a:t>
            </a:fld>
            <a:endParaRPr lang="fi-FI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B6A38-4D41-4F1C-8400-1770273A58D2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264063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 j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408562"/>
            <a:ext cx="6371618" cy="78761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195200"/>
            <a:ext cx="6371618" cy="4982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0" name="Kuvan paikkamerkki 9"/>
          <p:cNvSpPr>
            <a:spLocks noGrp="1"/>
          </p:cNvSpPr>
          <p:nvPr>
            <p:ph type="pic" sz="quarter" idx="13"/>
          </p:nvPr>
        </p:nvSpPr>
        <p:spPr>
          <a:xfrm>
            <a:off x="7131050" y="0"/>
            <a:ext cx="5060950" cy="6858000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 algn="r">
              <a:buNone/>
              <a:defRPr/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lang="fi-FI" noProof="0"/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75F75-B018-4F0F-8F45-47112A8317AD}" type="datetime1">
              <a:rPr lang="fi-FI"/>
              <a:pPr>
                <a:defRPr/>
              </a:pPr>
              <a:t>10.3.2023</a:t>
            </a:fld>
            <a:endParaRPr lang="fi-FI" dirty="0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31C34-CD7F-49B7-95A4-9FAF91EF624A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8914042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5428642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lang="en-GB" noProof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199" y="5486400"/>
            <a:ext cx="11235447" cy="670884"/>
          </a:xfrm>
        </p:spPr>
        <p:txBody>
          <a:bodyPr anchor="ctr"/>
          <a:lstStyle>
            <a:lvl1pPr algn="ctr">
              <a:defRPr sz="2600" b="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0E2730-AAFB-4048-B44C-97C28584753C}" type="datetime1">
              <a:rPr lang="fi-FI"/>
              <a:pPr>
                <a:defRPr/>
              </a:pPr>
              <a:t>10.3.2023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2B2C5-04A9-45C0-827C-255FD906C990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361208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 kuvaa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54000" y="431800"/>
            <a:ext cx="3683000" cy="4943084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lang="en-GB" noProof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199" y="5486400"/>
            <a:ext cx="11235447" cy="670884"/>
          </a:xfrm>
        </p:spPr>
        <p:txBody>
          <a:bodyPr anchor="ctr"/>
          <a:lstStyle>
            <a:lvl1pPr algn="ctr">
              <a:defRPr sz="2600" b="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4258733" y="431800"/>
            <a:ext cx="3683000" cy="4943084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lang="en-GB" noProof="0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8271933" y="431800"/>
            <a:ext cx="3683000" cy="4943084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lang="en-GB" noProof="0"/>
          </a:p>
        </p:txBody>
      </p:sp>
      <p:sp>
        <p:nvSpPr>
          <p:cNvPr id="6" name="Päivämäärän paikkamerkki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30287-04C2-4472-8304-AF46DF2A2B1E}" type="datetime1">
              <a:rPr lang="fi-FI"/>
              <a:pPr>
                <a:defRPr/>
              </a:pPr>
              <a:t>10.3.2023</a:t>
            </a:fld>
            <a:endParaRPr lang="fi-FI" dirty="0"/>
          </a:p>
        </p:txBody>
      </p:sp>
      <p:sp>
        <p:nvSpPr>
          <p:cNvPr id="7" name="Alatunnisteen paikkamerkki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C9838-6BC9-4A37-989A-BD03EF77AD99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273080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 kuvaa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046538" cy="5428642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lang="en-GB" noProof="0" dirty="0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132324" y="0"/>
            <a:ext cx="4059676" cy="5428642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lang="en-GB" noProof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4046537" y="0"/>
            <a:ext cx="4085785" cy="5428642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lang="en-GB" noProof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199" y="5486400"/>
            <a:ext cx="11235447" cy="670884"/>
          </a:xfrm>
        </p:spPr>
        <p:txBody>
          <a:bodyPr anchor="ctr"/>
          <a:lstStyle>
            <a:lvl1pPr algn="ctr">
              <a:defRPr sz="2600" b="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6" name="Päivämäärän paikkamerkki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73CF8-70AC-4F7B-B11C-BA41A015DBF6}" type="datetime1">
              <a:rPr lang="fi-FI"/>
              <a:pPr>
                <a:defRPr/>
              </a:pPr>
              <a:t>10.3.2023</a:t>
            </a:fld>
            <a:endParaRPr lang="fi-FI" dirty="0"/>
          </a:p>
        </p:txBody>
      </p:sp>
      <p:sp>
        <p:nvSpPr>
          <p:cNvPr id="7" name="Alatunnisteen paikkamerkki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D642E-7B56-442E-91B4-CE1472822648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4357994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usi 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046538" cy="2714625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lang="en-GB" noProof="0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132324" y="0"/>
            <a:ext cx="4059676" cy="2714625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lang="en-GB" noProof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4046537" y="0"/>
            <a:ext cx="4085785" cy="2714625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lang="en-GB" noProof="0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0" y="2714017"/>
            <a:ext cx="4046538" cy="2714625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lang="en-GB" noProof="0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7"/>
          </p:nvPr>
        </p:nvSpPr>
        <p:spPr>
          <a:xfrm>
            <a:off x="8132324" y="2714017"/>
            <a:ext cx="4059676" cy="2714625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lang="en-GB" noProof="0"/>
          </a:p>
        </p:txBody>
      </p:sp>
      <p:sp>
        <p:nvSpPr>
          <p:cNvPr id="14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4046537" y="2714017"/>
            <a:ext cx="4085785" cy="2714625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lang="en-GB" noProof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199" y="5486400"/>
            <a:ext cx="11235447" cy="670884"/>
          </a:xfrm>
        </p:spPr>
        <p:txBody>
          <a:bodyPr anchor="ctr"/>
          <a:lstStyle>
            <a:lvl1pPr algn="ctr">
              <a:defRPr sz="2600" b="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0" name="Päivämäärän paikkamerkki 3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D800C-7CE5-4EEE-A311-4BACCF43A507}" type="datetime1">
              <a:rPr lang="fi-FI"/>
              <a:pPr>
                <a:defRPr/>
              </a:pPr>
              <a:t>10.3.2023</a:t>
            </a:fld>
            <a:endParaRPr lang="fi-FI" dirty="0"/>
          </a:p>
        </p:txBody>
      </p:sp>
      <p:sp>
        <p:nvSpPr>
          <p:cNvPr id="15" name="Alatunnisteen paikkamerkki 4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16" name="Dian numeron paikkamerkki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27BC9C-91F9-4E6D-8E2C-16D77896D816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0585474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aaltokuviolla"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/>
          <p:cNvSpPr>
            <a:spLocks/>
          </p:cNvSpPr>
          <p:nvPr/>
        </p:nvSpPr>
        <p:spPr bwMode="auto">
          <a:xfrm>
            <a:off x="0" y="5199063"/>
            <a:ext cx="12193588" cy="1646237"/>
          </a:xfrm>
          <a:custGeom>
            <a:avLst/>
            <a:gdLst>
              <a:gd name="T0" fmla="*/ 12193200 w 25400"/>
              <a:gd name="T1" fmla="*/ 87335 h 3411"/>
              <a:gd name="T2" fmla="*/ 11746276 w 25400"/>
              <a:gd name="T3" fmla="*/ 217131 h 3411"/>
              <a:gd name="T4" fmla="*/ 11704992 w 25400"/>
              <a:gd name="T5" fmla="*/ 217131 h 3411"/>
              <a:gd name="T6" fmla="*/ 10892272 w 25400"/>
              <a:gd name="T7" fmla="*/ 0 h 3411"/>
              <a:gd name="T8" fmla="*/ 10079552 w 25400"/>
              <a:gd name="T9" fmla="*/ 217131 h 3411"/>
              <a:gd name="T10" fmla="*/ 9266832 w 25400"/>
              <a:gd name="T11" fmla="*/ 0 h 3411"/>
              <a:gd name="T12" fmla="*/ 8454112 w 25400"/>
              <a:gd name="T13" fmla="*/ 217131 h 3411"/>
              <a:gd name="T14" fmla="*/ 7641872 w 25400"/>
              <a:gd name="T15" fmla="*/ 0 h 3411"/>
              <a:gd name="T16" fmla="*/ 6829152 w 25400"/>
              <a:gd name="T17" fmla="*/ 217131 h 3411"/>
              <a:gd name="T18" fmla="*/ 6016432 w 25400"/>
              <a:gd name="T19" fmla="*/ 0 h 3411"/>
              <a:gd name="T20" fmla="*/ 5203712 w 25400"/>
              <a:gd name="T21" fmla="*/ 217131 h 3411"/>
              <a:gd name="T22" fmla="*/ 4390992 w 25400"/>
              <a:gd name="T23" fmla="*/ 0 h 3411"/>
              <a:gd name="T24" fmla="*/ 3578272 w 25400"/>
              <a:gd name="T25" fmla="*/ 217131 h 3411"/>
              <a:gd name="T26" fmla="*/ 2765552 w 25400"/>
              <a:gd name="T27" fmla="*/ 0 h 3411"/>
              <a:gd name="T28" fmla="*/ 1952832 w 25400"/>
              <a:gd name="T29" fmla="*/ 217131 h 3411"/>
              <a:gd name="T30" fmla="*/ 1140592 w 25400"/>
              <a:gd name="T31" fmla="*/ 0 h 3411"/>
              <a:gd name="T32" fmla="*/ 327872 w 25400"/>
              <a:gd name="T33" fmla="*/ 217131 h 3411"/>
              <a:gd name="T34" fmla="*/ 0 w 25400"/>
              <a:gd name="T35" fmla="*/ 148614 h 3411"/>
              <a:gd name="T36" fmla="*/ 0 w 25400"/>
              <a:gd name="T37" fmla="*/ 1645854 h 3411"/>
              <a:gd name="T38" fmla="*/ 12193200 w 25400"/>
              <a:gd name="T39" fmla="*/ 1645854 h 3411"/>
              <a:gd name="T40" fmla="*/ 12193200 w 25400"/>
              <a:gd name="T41" fmla="*/ 87335 h 3411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5400" h="3411">
                <a:moveTo>
                  <a:pt x="25400" y="181"/>
                </a:moveTo>
                <a:cubicBezTo>
                  <a:pt x="25156" y="306"/>
                  <a:pt x="24948" y="450"/>
                  <a:pt x="24469" y="450"/>
                </a:cubicBezTo>
                <a:lnTo>
                  <a:pt x="24383" y="450"/>
                </a:lnTo>
                <a:cubicBezTo>
                  <a:pt x="23537" y="450"/>
                  <a:pt x="23537" y="0"/>
                  <a:pt x="22690" y="0"/>
                </a:cubicBezTo>
                <a:cubicBezTo>
                  <a:pt x="21844" y="0"/>
                  <a:pt x="21844" y="450"/>
                  <a:pt x="20997" y="450"/>
                </a:cubicBezTo>
                <a:cubicBezTo>
                  <a:pt x="20151" y="450"/>
                  <a:pt x="20151" y="0"/>
                  <a:pt x="19304" y="0"/>
                </a:cubicBezTo>
                <a:cubicBezTo>
                  <a:pt x="18458" y="0"/>
                  <a:pt x="18458" y="450"/>
                  <a:pt x="17611" y="450"/>
                </a:cubicBezTo>
                <a:cubicBezTo>
                  <a:pt x="16765" y="450"/>
                  <a:pt x="16765" y="0"/>
                  <a:pt x="15919" y="0"/>
                </a:cubicBezTo>
                <a:cubicBezTo>
                  <a:pt x="15072" y="0"/>
                  <a:pt x="15072" y="450"/>
                  <a:pt x="14226" y="450"/>
                </a:cubicBezTo>
                <a:cubicBezTo>
                  <a:pt x="13379" y="450"/>
                  <a:pt x="13379" y="0"/>
                  <a:pt x="12533" y="0"/>
                </a:cubicBezTo>
                <a:cubicBezTo>
                  <a:pt x="11686" y="0"/>
                  <a:pt x="11686" y="450"/>
                  <a:pt x="10840" y="450"/>
                </a:cubicBezTo>
                <a:cubicBezTo>
                  <a:pt x="9993" y="450"/>
                  <a:pt x="9993" y="0"/>
                  <a:pt x="9147" y="0"/>
                </a:cubicBezTo>
                <a:cubicBezTo>
                  <a:pt x="8300" y="0"/>
                  <a:pt x="8300" y="450"/>
                  <a:pt x="7454" y="450"/>
                </a:cubicBezTo>
                <a:cubicBezTo>
                  <a:pt x="6607" y="450"/>
                  <a:pt x="6607" y="0"/>
                  <a:pt x="5761" y="0"/>
                </a:cubicBezTo>
                <a:cubicBezTo>
                  <a:pt x="4914" y="0"/>
                  <a:pt x="4914" y="450"/>
                  <a:pt x="4068" y="450"/>
                </a:cubicBezTo>
                <a:cubicBezTo>
                  <a:pt x="3223" y="450"/>
                  <a:pt x="3223" y="0"/>
                  <a:pt x="2376" y="0"/>
                </a:cubicBezTo>
                <a:cubicBezTo>
                  <a:pt x="1530" y="0"/>
                  <a:pt x="1530" y="450"/>
                  <a:pt x="683" y="450"/>
                </a:cubicBezTo>
                <a:cubicBezTo>
                  <a:pt x="367" y="450"/>
                  <a:pt x="168" y="387"/>
                  <a:pt x="0" y="308"/>
                </a:cubicBezTo>
                <a:lnTo>
                  <a:pt x="0" y="3411"/>
                </a:lnTo>
                <a:lnTo>
                  <a:pt x="25400" y="3411"/>
                </a:lnTo>
                <a:lnTo>
                  <a:pt x="25400" y="18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>
              <a:solidFill>
                <a:prstClr val="black"/>
              </a:solidFill>
            </a:endParaRPr>
          </a:p>
        </p:txBody>
      </p:sp>
      <p:grpSp>
        <p:nvGrpSpPr>
          <p:cNvPr id="4" name="Ryhmä 8"/>
          <p:cNvGrpSpPr>
            <a:grpSpLocks/>
          </p:cNvGrpSpPr>
          <p:nvPr/>
        </p:nvGrpSpPr>
        <p:grpSpPr bwMode="auto">
          <a:xfrm>
            <a:off x="465138" y="6221413"/>
            <a:ext cx="804862" cy="374650"/>
            <a:chOff x="228601" y="704851"/>
            <a:chExt cx="11734800" cy="5449888"/>
          </a:xfrm>
        </p:grpSpPr>
        <p:sp>
          <p:nvSpPr>
            <p:cNvPr id="5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6084818 w 32573"/>
                <a:gd name="T1" fmla="*/ 5272503 h 15116"/>
                <a:gd name="T2" fmla="*/ 6988354 w 32573"/>
                <a:gd name="T3" fmla="*/ 4899347 h 15116"/>
                <a:gd name="T4" fmla="*/ 10296636 w 32573"/>
                <a:gd name="T5" fmla="*/ 4899347 h 15116"/>
                <a:gd name="T6" fmla="*/ 11734800 w 32573"/>
                <a:gd name="T7" fmla="*/ 3475584 h 15116"/>
                <a:gd name="T8" fmla="*/ 11734800 w 32573"/>
                <a:gd name="T9" fmla="*/ 0 h 15116"/>
                <a:gd name="T10" fmla="*/ 0 w 32573"/>
                <a:gd name="T11" fmla="*/ 0 h 15116"/>
                <a:gd name="T12" fmla="*/ 0 w 32573"/>
                <a:gd name="T13" fmla="*/ 3475584 h 15116"/>
                <a:gd name="T14" fmla="*/ 1429518 w 32573"/>
                <a:gd name="T15" fmla="*/ 4899347 h 15116"/>
                <a:gd name="T16" fmla="*/ 4825343 w 32573"/>
                <a:gd name="T17" fmla="*/ 4899347 h 15116"/>
                <a:gd name="T18" fmla="*/ 5728879 w 32573"/>
                <a:gd name="T19" fmla="*/ 5272503 h 15116"/>
                <a:gd name="T20" fmla="*/ 5907209 w 32573"/>
                <a:gd name="T21" fmla="*/ 5449888 h 15116"/>
                <a:gd name="T22" fmla="*/ 6084818 w 32573"/>
                <a:gd name="T23" fmla="*/ 5272503 h 15116"/>
                <a:gd name="T24" fmla="*/ 11396514 w 32573"/>
                <a:gd name="T25" fmla="*/ 338545 h 15116"/>
                <a:gd name="T26" fmla="*/ 11396514 w 32573"/>
                <a:gd name="T27" fmla="*/ 3475584 h 15116"/>
                <a:gd name="T28" fmla="*/ 10296636 w 32573"/>
                <a:gd name="T29" fmla="*/ 4560802 h 15116"/>
                <a:gd name="T30" fmla="*/ 6988354 w 32573"/>
                <a:gd name="T31" fmla="*/ 4560802 h 15116"/>
                <a:gd name="T32" fmla="*/ 5907209 w 32573"/>
                <a:gd name="T33" fmla="*/ 4974699 h 15116"/>
                <a:gd name="T34" fmla="*/ 4825343 w 32573"/>
                <a:gd name="T35" fmla="*/ 4560802 h 15116"/>
                <a:gd name="T36" fmla="*/ 1429518 w 32573"/>
                <a:gd name="T37" fmla="*/ 4560802 h 15116"/>
                <a:gd name="T38" fmla="*/ 338286 w 32573"/>
                <a:gd name="T39" fmla="*/ 3475584 h 15116"/>
                <a:gd name="T40" fmla="*/ 338286 w 32573"/>
                <a:gd name="T41" fmla="*/ 338545 h 15116"/>
                <a:gd name="T42" fmla="*/ 11396514 w 32573"/>
                <a:gd name="T43" fmla="*/ 338545 h 1511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fi-FI">
                <a:solidFill>
                  <a:prstClr val="black"/>
                </a:solidFill>
              </a:endParaRPr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377825 w 1048"/>
                <a:gd name="T1" fmla="*/ 181589 h 1009"/>
                <a:gd name="T2" fmla="*/ 189273 w 1048"/>
                <a:gd name="T3" fmla="*/ 363538 h 1009"/>
                <a:gd name="T4" fmla="*/ 0 w 1048"/>
                <a:gd name="T5" fmla="*/ 181589 h 1009"/>
                <a:gd name="T6" fmla="*/ 189273 w 1048"/>
                <a:gd name="T7" fmla="*/ 0 h 1009"/>
                <a:gd name="T8" fmla="*/ 377825 w 1048"/>
                <a:gd name="T9" fmla="*/ 181589 h 10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fi-FI">
                <a:solidFill>
                  <a:prstClr val="black"/>
                </a:solidFill>
              </a:endParaRPr>
            </a:p>
          </p:txBody>
        </p:sp>
        <p:sp>
          <p:nvSpPr>
            <p:cNvPr id="7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i-FI" altLang="fi-FI">
                <a:solidFill>
                  <a:prstClr val="black"/>
                </a:solidFill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693140 w 3105"/>
                <a:gd name="T1" fmla="*/ 967889 h 4625"/>
                <a:gd name="T2" fmla="*/ 1119188 w 3105"/>
                <a:gd name="T3" fmla="*/ 1668463 h 4625"/>
                <a:gd name="T4" fmla="*/ 764508 w 3105"/>
                <a:gd name="T5" fmla="*/ 1668463 h 4625"/>
                <a:gd name="T6" fmla="*/ 478674 w 3105"/>
                <a:gd name="T7" fmla="*/ 1203097 h 4625"/>
                <a:gd name="T8" fmla="*/ 324763 w 3105"/>
                <a:gd name="T9" fmla="*/ 1398984 h 4625"/>
                <a:gd name="T10" fmla="*/ 324763 w 3105"/>
                <a:gd name="T11" fmla="*/ 1668463 h 4625"/>
                <a:gd name="T12" fmla="*/ 0 w 3105"/>
                <a:gd name="T13" fmla="*/ 1668463 h 4625"/>
                <a:gd name="T14" fmla="*/ 0 w 3105"/>
                <a:gd name="T15" fmla="*/ 0 h 4625"/>
                <a:gd name="T16" fmla="*/ 324763 w 3105"/>
                <a:gd name="T17" fmla="*/ 0 h 4625"/>
                <a:gd name="T18" fmla="*/ 324763 w 3105"/>
                <a:gd name="T19" fmla="*/ 769838 h 4625"/>
                <a:gd name="T20" fmla="*/ 308543 w 3105"/>
                <a:gd name="T21" fmla="*/ 1055551 h 4625"/>
                <a:gd name="T22" fmla="*/ 315391 w 3105"/>
                <a:gd name="T23" fmla="*/ 1055551 h 4625"/>
                <a:gd name="T24" fmla="*/ 455965 w 3105"/>
                <a:gd name="T25" fmla="*/ 838741 h 4625"/>
                <a:gd name="T26" fmla="*/ 704674 w 3105"/>
                <a:gd name="T27" fmla="*/ 506852 h 4625"/>
                <a:gd name="T28" fmla="*/ 1084585 w 3105"/>
                <a:gd name="T29" fmla="*/ 506852 h 4625"/>
                <a:gd name="T30" fmla="*/ 693140 w 3105"/>
                <a:gd name="T31" fmla="*/ 967889 h 462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fi-FI">
                <a:solidFill>
                  <a:prstClr val="black"/>
                </a:solidFill>
              </a:endParaRPr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1027113 w 2850"/>
                <a:gd name="T1" fmla="*/ 444446 h 3296"/>
                <a:gd name="T2" fmla="*/ 663119 w 2850"/>
                <a:gd name="T3" fmla="*/ 0 h 3296"/>
                <a:gd name="T4" fmla="*/ 315702 w 2850"/>
                <a:gd name="T5" fmla="*/ 218976 h 3296"/>
                <a:gd name="T6" fmla="*/ 308494 w 2850"/>
                <a:gd name="T7" fmla="*/ 218976 h 3296"/>
                <a:gd name="T8" fmla="*/ 324712 w 2850"/>
                <a:gd name="T9" fmla="*/ 27417 h 3296"/>
                <a:gd name="T10" fmla="*/ 0 w 2850"/>
                <a:gd name="T11" fmla="*/ 27417 h 3296"/>
                <a:gd name="T12" fmla="*/ 0 w 2850"/>
                <a:gd name="T13" fmla="*/ 1189038 h 3296"/>
                <a:gd name="T14" fmla="*/ 324712 w 2850"/>
                <a:gd name="T15" fmla="*/ 1189038 h 3296"/>
                <a:gd name="T16" fmla="*/ 324712 w 2850"/>
                <a:gd name="T17" fmla="*/ 500002 h 3296"/>
                <a:gd name="T18" fmla="*/ 525089 w 2850"/>
                <a:gd name="T19" fmla="*/ 274171 h 3296"/>
                <a:gd name="T20" fmla="*/ 699878 w 2850"/>
                <a:gd name="T21" fmla="*/ 509382 h 3296"/>
                <a:gd name="T22" fmla="*/ 699878 w 2850"/>
                <a:gd name="T23" fmla="*/ 1189038 h 3296"/>
                <a:gd name="T24" fmla="*/ 1027113 w 2850"/>
                <a:gd name="T25" fmla="*/ 1189038 h 3296"/>
                <a:gd name="T26" fmla="*/ 1027113 w 2850"/>
                <a:gd name="T27" fmla="*/ 444446 h 329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fi-FI">
                <a:solidFill>
                  <a:prstClr val="black"/>
                </a:solidFill>
              </a:endParaRPr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377825 w 1047"/>
                <a:gd name="T1" fmla="*/ 181589 h 1009"/>
                <a:gd name="T2" fmla="*/ 189093 w 1047"/>
                <a:gd name="T3" fmla="*/ 363538 h 1009"/>
                <a:gd name="T4" fmla="*/ 0 w 1047"/>
                <a:gd name="T5" fmla="*/ 181589 h 1009"/>
                <a:gd name="T6" fmla="*/ 189093 w 1047"/>
                <a:gd name="T7" fmla="*/ 0 h 1009"/>
                <a:gd name="T8" fmla="*/ 377825 w 1047"/>
                <a:gd name="T9" fmla="*/ 181589 h 10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fi-FI">
                <a:solidFill>
                  <a:prstClr val="black"/>
                </a:solidFill>
              </a:endParaRPr>
            </a:p>
          </p:txBody>
        </p:sp>
        <p:sp>
          <p:nvSpPr>
            <p:cNvPr id="11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i-FI" altLang="fi-FI">
                <a:solidFill>
                  <a:prstClr val="black"/>
                </a:solidFill>
              </a:endParaRPr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729857 w 2907"/>
                <a:gd name="T1" fmla="*/ 865963 h 3373"/>
                <a:gd name="T2" fmla="*/ 451610 w 2907"/>
                <a:gd name="T3" fmla="*/ 711661 h 3373"/>
                <a:gd name="T4" fmla="*/ 57668 w 2907"/>
                <a:gd name="T5" fmla="*/ 356912 h 3373"/>
                <a:gd name="T6" fmla="*/ 515765 w 2907"/>
                <a:gd name="T7" fmla="*/ 0 h 3373"/>
                <a:gd name="T8" fmla="*/ 1047750 w 2907"/>
                <a:gd name="T9" fmla="*/ 264620 h 3373"/>
                <a:gd name="T10" fmla="*/ 768783 w 2907"/>
                <a:gd name="T11" fmla="*/ 421445 h 3373"/>
                <a:gd name="T12" fmla="*/ 527299 w 2907"/>
                <a:gd name="T13" fmla="*/ 236860 h 3373"/>
                <a:gd name="T14" fmla="*/ 375561 w 2907"/>
                <a:gd name="T15" fmla="*/ 340689 h 3373"/>
                <a:gd name="T16" fmla="*/ 700302 w 2907"/>
                <a:gd name="T17" fmla="*/ 492827 h 3373"/>
                <a:gd name="T18" fmla="*/ 1047750 w 2907"/>
                <a:gd name="T19" fmla="*/ 845053 h 3373"/>
                <a:gd name="T20" fmla="*/ 580281 w 2907"/>
                <a:gd name="T21" fmla="*/ 1216025 h 3373"/>
                <a:gd name="T22" fmla="*/ 0 w 2907"/>
                <a:gd name="T23" fmla="*/ 916796 h 3373"/>
                <a:gd name="T24" fmla="*/ 283293 w 2907"/>
                <a:gd name="T25" fmla="*/ 757807 h 3373"/>
                <a:gd name="T26" fmla="*/ 575956 w 2907"/>
                <a:gd name="T27" fmla="*/ 978805 h 3373"/>
                <a:gd name="T28" fmla="*/ 729857 w 2907"/>
                <a:gd name="T29" fmla="*/ 865963 h 337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fi-FI">
                <a:solidFill>
                  <a:prstClr val="black"/>
                </a:solidFill>
              </a:endParaRPr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326614 w 1565"/>
                <a:gd name="T1" fmla="*/ 0 h 4657"/>
                <a:gd name="T2" fmla="*/ 0 w 1565"/>
                <a:gd name="T3" fmla="*/ 0 h 4657"/>
                <a:gd name="T4" fmla="*/ 0 w 1565"/>
                <a:gd name="T5" fmla="*/ 1335328 h 4657"/>
                <a:gd name="T6" fmla="*/ 77062 w 1565"/>
                <a:gd name="T7" fmla="*/ 1596196 h 4657"/>
                <a:gd name="T8" fmla="*/ 321933 w 1565"/>
                <a:gd name="T9" fmla="*/ 1677988 h 4657"/>
                <a:gd name="T10" fmla="*/ 439327 w 1565"/>
                <a:gd name="T11" fmla="*/ 1665377 h 4657"/>
                <a:gd name="T12" fmla="*/ 535835 w 1565"/>
                <a:gd name="T13" fmla="*/ 1629706 h 4657"/>
                <a:gd name="T14" fmla="*/ 563563 w 1565"/>
                <a:gd name="T15" fmla="*/ 1410994 h 4657"/>
                <a:gd name="T16" fmla="*/ 495863 w 1565"/>
                <a:gd name="T17" fmla="*/ 1430451 h 4657"/>
                <a:gd name="T18" fmla="*/ 427804 w 1565"/>
                <a:gd name="T19" fmla="*/ 1436216 h 4657"/>
                <a:gd name="T20" fmla="*/ 350741 w 1565"/>
                <a:gd name="T21" fmla="*/ 1404148 h 4657"/>
                <a:gd name="T22" fmla="*/ 326614 w 1565"/>
                <a:gd name="T23" fmla="*/ 1288848 h 4657"/>
                <a:gd name="T24" fmla="*/ 326614 w 1565"/>
                <a:gd name="T25" fmla="*/ 0 h 465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fi-FI">
                <a:solidFill>
                  <a:prstClr val="black"/>
                </a:solidFill>
              </a:endParaRPr>
            </a:p>
          </p:txBody>
        </p:sp>
        <p:sp>
          <p:nvSpPr>
            <p:cNvPr id="14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555140 w 2977"/>
                <a:gd name="T1" fmla="*/ 234697 h 3373"/>
                <a:gd name="T2" fmla="*/ 313257 w 2977"/>
                <a:gd name="T3" fmla="*/ 478767 h 3373"/>
                <a:gd name="T4" fmla="*/ 771428 w 2977"/>
                <a:gd name="T5" fmla="*/ 478767 h 3373"/>
                <a:gd name="T6" fmla="*/ 555140 w 2977"/>
                <a:gd name="T7" fmla="*/ 234697 h 3373"/>
                <a:gd name="T8" fmla="*/ 1056928 w 2977"/>
                <a:gd name="T9" fmla="*/ 695438 h 3373"/>
                <a:gd name="T10" fmla="*/ 306408 w 2977"/>
                <a:gd name="T11" fmla="*/ 695438 h 3373"/>
                <a:gd name="T12" fmla="*/ 561989 w 2977"/>
                <a:gd name="T13" fmla="*/ 976281 h 3373"/>
                <a:gd name="T14" fmla="*/ 785487 w 2977"/>
                <a:gd name="T15" fmla="*/ 785207 h 3373"/>
                <a:gd name="T16" fmla="*/ 1059091 w 2977"/>
                <a:gd name="T17" fmla="*/ 939508 h 3373"/>
                <a:gd name="T18" fmla="*/ 561989 w 2977"/>
                <a:gd name="T19" fmla="*/ 1216025 h 3373"/>
                <a:gd name="T20" fmla="*/ 0 w 2977"/>
                <a:gd name="T21" fmla="*/ 607832 h 3373"/>
                <a:gd name="T22" fmla="*/ 555140 w 2977"/>
                <a:gd name="T23" fmla="*/ 0 h 3373"/>
                <a:gd name="T24" fmla="*/ 1073150 w 2977"/>
                <a:gd name="T25" fmla="*/ 536450 h 3373"/>
                <a:gd name="T26" fmla="*/ 1056928 w 2977"/>
                <a:gd name="T27" fmla="*/ 695438 h 337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fi-FI">
                <a:solidFill>
                  <a:prstClr val="black"/>
                </a:solidFill>
              </a:endParaRPr>
            </a:p>
          </p:txBody>
        </p:sp>
        <p:sp>
          <p:nvSpPr>
            <p:cNvPr id="15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973102 w 3641"/>
                <a:gd name="T1" fmla="*/ 1593850 h 4420"/>
                <a:gd name="T2" fmla="*/ 1311275 w 3641"/>
                <a:gd name="T3" fmla="*/ 1593850 h 4420"/>
                <a:gd name="T4" fmla="*/ 1311275 w 3641"/>
                <a:gd name="T5" fmla="*/ 0 h 4420"/>
                <a:gd name="T6" fmla="*/ 973102 w 3641"/>
                <a:gd name="T7" fmla="*/ 0 h 4420"/>
                <a:gd name="T8" fmla="*/ 973102 w 3641"/>
                <a:gd name="T9" fmla="*/ 631049 h 4420"/>
                <a:gd name="T10" fmla="*/ 338173 w 3641"/>
                <a:gd name="T11" fmla="*/ 631049 h 4420"/>
                <a:gd name="T12" fmla="*/ 338173 w 3641"/>
                <a:gd name="T13" fmla="*/ 0 h 4420"/>
                <a:gd name="T14" fmla="*/ 0 w 3641"/>
                <a:gd name="T15" fmla="*/ 0 h 4420"/>
                <a:gd name="T16" fmla="*/ 0 w 3641"/>
                <a:gd name="T17" fmla="*/ 1593850 h 4420"/>
                <a:gd name="T18" fmla="*/ 338173 w 3641"/>
                <a:gd name="T19" fmla="*/ 1593850 h 4420"/>
                <a:gd name="T20" fmla="*/ 338173 w 3641"/>
                <a:gd name="T21" fmla="*/ 932510 h 4420"/>
                <a:gd name="T22" fmla="*/ 973102 w 3641"/>
                <a:gd name="T23" fmla="*/ 932510 h 4420"/>
                <a:gd name="T24" fmla="*/ 973102 w 3641"/>
                <a:gd name="T25" fmla="*/ 1593850 h 44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fi-FI">
                <a:solidFill>
                  <a:prstClr val="black"/>
                </a:solidFill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199" y="5486400"/>
            <a:ext cx="11235447" cy="670884"/>
          </a:xfrm>
        </p:spPr>
        <p:txBody>
          <a:bodyPr anchor="ctr"/>
          <a:lstStyle>
            <a:lvl1pPr algn="ctr">
              <a:defRPr sz="2600" b="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6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A765D7-5D57-4B6E-B773-9AD138CD2B9A}" type="datetime1">
              <a:rPr lang="fi-FI"/>
              <a:pPr>
                <a:defRPr/>
              </a:pPr>
              <a:t>10.3.2023</a:t>
            </a:fld>
            <a:endParaRPr lang="fi-FI"/>
          </a:p>
        </p:txBody>
      </p:sp>
      <p:sp>
        <p:nvSpPr>
          <p:cNvPr id="17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</a:p>
        </p:txBody>
      </p:sp>
      <p:sp>
        <p:nvSpPr>
          <p:cNvPr id="18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21AFE-1717-4A12-AE10-320CEB89A05B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4801168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uva aaltokuviolla B"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/>
          <p:cNvSpPr>
            <a:spLocks/>
          </p:cNvSpPr>
          <p:nvPr/>
        </p:nvSpPr>
        <p:spPr bwMode="auto">
          <a:xfrm>
            <a:off x="8715375" y="3384550"/>
            <a:ext cx="3460750" cy="3475038"/>
          </a:xfrm>
          <a:custGeom>
            <a:avLst/>
            <a:gdLst>
              <a:gd name="T0" fmla="*/ 0 w 7208"/>
              <a:gd name="T1" fmla="*/ 3474385 h 7249"/>
              <a:gd name="T2" fmla="*/ 3459636 w 7208"/>
              <a:gd name="T3" fmla="*/ 3474385 h 7249"/>
              <a:gd name="T4" fmla="*/ 3459636 w 7208"/>
              <a:gd name="T5" fmla="*/ 0 h 7249"/>
              <a:gd name="T6" fmla="*/ 3210051 w 7208"/>
              <a:gd name="T7" fmla="*/ 476895 h 7249"/>
              <a:gd name="T8" fmla="*/ 3210051 w 7208"/>
              <a:gd name="T9" fmla="*/ 476895 h 7249"/>
              <a:gd name="T10" fmla="*/ 2482414 w 7208"/>
              <a:gd name="T11" fmla="*/ 898193 h 7249"/>
              <a:gd name="T12" fmla="*/ 2482414 w 7208"/>
              <a:gd name="T13" fmla="*/ 898193 h 7249"/>
              <a:gd name="T14" fmla="*/ 2060519 w 7208"/>
              <a:gd name="T15" fmla="*/ 1624319 h 7249"/>
              <a:gd name="T16" fmla="*/ 2060519 w 7208"/>
              <a:gd name="T17" fmla="*/ 1624319 h 7249"/>
              <a:gd name="T18" fmla="*/ 1333361 w 7208"/>
              <a:gd name="T19" fmla="*/ 2045617 h 7249"/>
              <a:gd name="T20" fmla="*/ 1333361 w 7208"/>
              <a:gd name="T21" fmla="*/ 2045617 h 7249"/>
              <a:gd name="T22" fmla="*/ 911466 w 7208"/>
              <a:gd name="T23" fmla="*/ 2771743 h 7249"/>
              <a:gd name="T24" fmla="*/ 911466 w 7208"/>
              <a:gd name="T25" fmla="*/ 2771743 h 7249"/>
              <a:gd name="T26" fmla="*/ 184309 w 7208"/>
              <a:gd name="T27" fmla="*/ 3193041 h 7249"/>
              <a:gd name="T28" fmla="*/ 184309 w 7208"/>
              <a:gd name="T29" fmla="*/ 3193041 h 7249"/>
              <a:gd name="T30" fmla="*/ 0 w 7208"/>
              <a:gd name="T31" fmla="*/ 3474385 h 724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7208" h="7249">
                <a:moveTo>
                  <a:pt x="0" y="7249"/>
                </a:moveTo>
                <a:lnTo>
                  <a:pt x="7208" y="7249"/>
                </a:lnTo>
                <a:lnTo>
                  <a:pt x="7208" y="0"/>
                </a:lnTo>
                <a:cubicBezTo>
                  <a:pt x="7078" y="318"/>
                  <a:pt x="7089" y="594"/>
                  <a:pt x="6688" y="995"/>
                </a:cubicBezTo>
                <a:cubicBezTo>
                  <a:pt x="6089" y="1593"/>
                  <a:pt x="5771" y="1275"/>
                  <a:pt x="5172" y="1874"/>
                </a:cubicBezTo>
                <a:cubicBezTo>
                  <a:pt x="4574" y="2472"/>
                  <a:pt x="4892" y="2790"/>
                  <a:pt x="4293" y="3389"/>
                </a:cubicBezTo>
                <a:cubicBezTo>
                  <a:pt x="3695" y="3988"/>
                  <a:pt x="3377" y="3669"/>
                  <a:pt x="2778" y="4268"/>
                </a:cubicBezTo>
                <a:cubicBezTo>
                  <a:pt x="2180" y="4867"/>
                  <a:pt x="2498" y="5185"/>
                  <a:pt x="1899" y="5783"/>
                </a:cubicBezTo>
                <a:cubicBezTo>
                  <a:pt x="1301" y="6382"/>
                  <a:pt x="983" y="6064"/>
                  <a:pt x="384" y="6662"/>
                </a:cubicBezTo>
                <a:cubicBezTo>
                  <a:pt x="159" y="6887"/>
                  <a:pt x="63" y="7073"/>
                  <a:pt x="0" y="724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>
              <a:solidFill>
                <a:prstClr val="black"/>
              </a:solidFill>
            </a:endParaRPr>
          </a:p>
        </p:txBody>
      </p:sp>
      <p:grpSp>
        <p:nvGrpSpPr>
          <p:cNvPr id="4" name="Ryhmä 36"/>
          <p:cNvGrpSpPr/>
          <p:nvPr/>
        </p:nvGrpSpPr>
        <p:grpSpPr bwMode="black">
          <a:xfrm>
            <a:off x="472152" y="6228511"/>
            <a:ext cx="804333" cy="373549"/>
            <a:chOff x="228601" y="704851"/>
            <a:chExt cx="11734800" cy="5449888"/>
          </a:xfrm>
          <a:solidFill>
            <a:schemeClr val="bg1"/>
          </a:solidFill>
        </p:grpSpPr>
        <p:sp>
          <p:nvSpPr>
            <p:cNvPr id="5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7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1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4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5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0408599" y="5457217"/>
            <a:ext cx="1420237" cy="670884"/>
          </a:xfrm>
        </p:spPr>
        <p:txBody>
          <a:bodyPr anchor="ctr"/>
          <a:lstStyle>
            <a:lvl1pPr algn="ctr">
              <a:defRPr sz="1400" b="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2298230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lang="en-GB" noProof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7118878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7A3985-AE1C-4D13-AB75-DBBCA6837CB7}" type="datetime1">
              <a:rPr lang="fi-FI"/>
              <a:pPr>
                <a:defRPr/>
              </a:pPr>
              <a:t>10.3.2023</a:t>
            </a:fld>
            <a:endParaRPr lang="fi-FI" dirty="0"/>
          </a:p>
        </p:txBody>
      </p:sp>
      <p:sp>
        <p:nvSpPr>
          <p:cNvPr id="4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5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37C04-1A74-45BB-99FF-32236BF2CFE3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662420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3"/>
          <p:cNvSpPr>
            <a:spLocks noChangeAspect="1"/>
          </p:cNvSpPr>
          <p:nvPr/>
        </p:nvSpPr>
        <p:spPr bwMode="auto">
          <a:xfrm>
            <a:off x="10964863" y="0"/>
            <a:ext cx="1228725" cy="6858000"/>
          </a:xfrm>
          <a:custGeom>
            <a:avLst/>
            <a:gdLst>
              <a:gd name="T0" fmla="*/ 0 w 2539"/>
              <a:gd name="T1" fmla="*/ 4225103 h 14300"/>
              <a:gd name="T2" fmla="*/ 0 w 2539"/>
              <a:gd name="T3" fmla="*/ 4225103 h 14300"/>
              <a:gd name="T4" fmla="*/ 174239 w 2539"/>
              <a:gd name="T5" fmla="*/ 4488393 h 14300"/>
              <a:gd name="T6" fmla="*/ 0 w 2539"/>
              <a:gd name="T7" fmla="*/ 4751683 h 14300"/>
              <a:gd name="T8" fmla="*/ 0 w 2539"/>
              <a:gd name="T9" fmla="*/ 4752642 h 14300"/>
              <a:gd name="T10" fmla="*/ 0 w 2539"/>
              <a:gd name="T11" fmla="*/ 4753122 h 14300"/>
              <a:gd name="T12" fmla="*/ 174239 w 2539"/>
              <a:gd name="T13" fmla="*/ 5016411 h 14300"/>
              <a:gd name="T14" fmla="*/ 0 w 2539"/>
              <a:gd name="T15" fmla="*/ 5279701 h 14300"/>
              <a:gd name="T16" fmla="*/ 0 w 2539"/>
              <a:gd name="T17" fmla="*/ 5279701 h 14300"/>
              <a:gd name="T18" fmla="*/ 0 w 2539"/>
              <a:gd name="T19" fmla="*/ 5281140 h 14300"/>
              <a:gd name="T20" fmla="*/ 175691 w 2539"/>
              <a:gd name="T21" fmla="*/ 5544909 h 14300"/>
              <a:gd name="T22" fmla="*/ 0 w 2539"/>
              <a:gd name="T23" fmla="*/ 5809158 h 14300"/>
              <a:gd name="T24" fmla="*/ 175691 w 2539"/>
              <a:gd name="T25" fmla="*/ 6072927 h 14300"/>
              <a:gd name="T26" fmla="*/ 0 w 2539"/>
              <a:gd name="T27" fmla="*/ 6337176 h 14300"/>
              <a:gd name="T28" fmla="*/ 175691 w 2539"/>
              <a:gd name="T29" fmla="*/ 6600945 h 14300"/>
              <a:gd name="T30" fmla="*/ 0 w 2539"/>
              <a:gd name="T31" fmla="*/ 6858000 h 14300"/>
              <a:gd name="T32" fmla="*/ 1228866 w 2539"/>
              <a:gd name="T33" fmla="*/ 6858000 h 14300"/>
              <a:gd name="T34" fmla="*/ 1228866 w 2539"/>
              <a:gd name="T35" fmla="*/ 0 h 14300"/>
              <a:gd name="T36" fmla="*/ 0 w 2539"/>
              <a:gd name="T37" fmla="*/ 0 h 14300"/>
              <a:gd name="T38" fmla="*/ 175691 w 2539"/>
              <a:gd name="T39" fmla="*/ 264249 h 14300"/>
              <a:gd name="T40" fmla="*/ 0 w 2539"/>
              <a:gd name="T41" fmla="*/ 528018 h 14300"/>
              <a:gd name="T42" fmla="*/ 175691 w 2539"/>
              <a:gd name="T43" fmla="*/ 791787 h 14300"/>
              <a:gd name="T44" fmla="*/ 0 w 2539"/>
              <a:gd name="T45" fmla="*/ 1056036 h 14300"/>
              <a:gd name="T46" fmla="*/ 175691 w 2539"/>
              <a:gd name="T47" fmla="*/ 1319805 h 14300"/>
              <a:gd name="T48" fmla="*/ 0 w 2539"/>
              <a:gd name="T49" fmla="*/ 1584054 h 14300"/>
              <a:gd name="T50" fmla="*/ 175691 w 2539"/>
              <a:gd name="T51" fmla="*/ 1847823 h 14300"/>
              <a:gd name="T52" fmla="*/ 0 w 2539"/>
              <a:gd name="T53" fmla="*/ 2112072 h 14300"/>
              <a:gd name="T54" fmla="*/ 175691 w 2539"/>
              <a:gd name="T55" fmla="*/ 2375841 h 14300"/>
              <a:gd name="T56" fmla="*/ 0 w 2539"/>
              <a:gd name="T57" fmla="*/ 2640090 h 14300"/>
              <a:gd name="T58" fmla="*/ 175691 w 2539"/>
              <a:gd name="T59" fmla="*/ 2903859 h 14300"/>
              <a:gd name="T60" fmla="*/ 0 w 2539"/>
              <a:gd name="T61" fmla="*/ 3168108 h 14300"/>
              <a:gd name="T62" fmla="*/ 175691 w 2539"/>
              <a:gd name="T63" fmla="*/ 3431877 h 14300"/>
              <a:gd name="T64" fmla="*/ 0 w 2539"/>
              <a:gd name="T65" fmla="*/ 3695647 h 14300"/>
              <a:gd name="T66" fmla="*/ 175691 w 2539"/>
              <a:gd name="T67" fmla="*/ 3959896 h 14300"/>
              <a:gd name="T68" fmla="*/ 0 w 2539"/>
              <a:gd name="T69" fmla="*/ 4223665 h 14300"/>
              <a:gd name="T70" fmla="*/ 0 w 2539"/>
              <a:gd name="T71" fmla="*/ 4225103 h 14300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2539" h="14300">
                <a:moveTo>
                  <a:pt x="0" y="8810"/>
                </a:moveTo>
                <a:lnTo>
                  <a:pt x="0" y="8810"/>
                </a:lnTo>
                <a:cubicBezTo>
                  <a:pt x="0" y="9056"/>
                  <a:pt x="148" y="9267"/>
                  <a:pt x="360" y="9359"/>
                </a:cubicBezTo>
                <a:cubicBezTo>
                  <a:pt x="148" y="9451"/>
                  <a:pt x="0" y="9662"/>
                  <a:pt x="0" y="9908"/>
                </a:cubicBezTo>
                <a:lnTo>
                  <a:pt x="0" y="9910"/>
                </a:lnTo>
                <a:lnTo>
                  <a:pt x="0" y="9911"/>
                </a:lnTo>
                <a:cubicBezTo>
                  <a:pt x="0" y="10157"/>
                  <a:pt x="148" y="10368"/>
                  <a:pt x="360" y="10460"/>
                </a:cubicBezTo>
                <a:cubicBezTo>
                  <a:pt x="148" y="10552"/>
                  <a:pt x="0" y="10763"/>
                  <a:pt x="0" y="11009"/>
                </a:cubicBezTo>
                <a:lnTo>
                  <a:pt x="0" y="11012"/>
                </a:lnTo>
                <a:cubicBezTo>
                  <a:pt x="0" y="11259"/>
                  <a:pt x="150" y="11471"/>
                  <a:pt x="363" y="11562"/>
                </a:cubicBezTo>
                <a:cubicBezTo>
                  <a:pt x="150" y="11654"/>
                  <a:pt x="0" y="11866"/>
                  <a:pt x="0" y="12113"/>
                </a:cubicBezTo>
                <a:cubicBezTo>
                  <a:pt x="0" y="12360"/>
                  <a:pt x="150" y="12572"/>
                  <a:pt x="363" y="12663"/>
                </a:cubicBezTo>
                <a:cubicBezTo>
                  <a:pt x="150" y="12755"/>
                  <a:pt x="0" y="12967"/>
                  <a:pt x="0" y="13214"/>
                </a:cubicBezTo>
                <a:cubicBezTo>
                  <a:pt x="0" y="13461"/>
                  <a:pt x="150" y="13673"/>
                  <a:pt x="363" y="13764"/>
                </a:cubicBezTo>
                <a:cubicBezTo>
                  <a:pt x="154" y="13854"/>
                  <a:pt x="6" y="14059"/>
                  <a:pt x="0" y="14300"/>
                </a:cubicBezTo>
                <a:lnTo>
                  <a:pt x="2539" y="14300"/>
                </a:lnTo>
                <a:cubicBezTo>
                  <a:pt x="2539" y="9533"/>
                  <a:pt x="2539" y="4767"/>
                  <a:pt x="2539" y="0"/>
                </a:cubicBezTo>
                <a:lnTo>
                  <a:pt x="0" y="0"/>
                </a:lnTo>
                <a:cubicBezTo>
                  <a:pt x="0" y="247"/>
                  <a:pt x="150" y="459"/>
                  <a:pt x="363" y="551"/>
                </a:cubicBezTo>
                <a:cubicBezTo>
                  <a:pt x="150" y="642"/>
                  <a:pt x="0" y="854"/>
                  <a:pt x="0" y="1101"/>
                </a:cubicBezTo>
                <a:cubicBezTo>
                  <a:pt x="0" y="1348"/>
                  <a:pt x="150" y="1560"/>
                  <a:pt x="363" y="1651"/>
                </a:cubicBezTo>
                <a:cubicBezTo>
                  <a:pt x="150" y="1743"/>
                  <a:pt x="0" y="1955"/>
                  <a:pt x="0" y="2202"/>
                </a:cubicBezTo>
                <a:cubicBezTo>
                  <a:pt x="0" y="2449"/>
                  <a:pt x="150" y="2661"/>
                  <a:pt x="363" y="2752"/>
                </a:cubicBezTo>
                <a:cubicBezTo>
                  <a:pt x="150" y="2844"/>
                  <a:pt x="0" y="3056"/>
                  <a:pt x="0" y="3303"/>
                </a:cubicBezTo>
                <a:cubicBezTo>
                  <a:pt x="0" y="3550"/>
                  <a:pt x="150" y="3762"/>
                  <a:pt x="363" y="3853"/>
                </a:cubicBezTo>
                <a:cubicBezTo>
                  <a:pt x="150" y="3945"/>
                  <a:pt x="0" y="4157"/>
                  <a:pt x="0" y="4404"/>
                </a:cubicBezTo>
                <a:cubicBezTo>
                  <a:pt x="0" y="4651"/>
                  <a:pt x="150" y="4863"/>
                  <a:pt x="363" y="4954"/>
                </a:cubicBezTo>
                <a:cubicBezTo>
                  <a:pt x="150" y="5046"/>
                  <a:pt x="0" y="5258"/>
                  <a:pt x="0" y="5505"/>
                </a:cubicBezTo>
                <a:cubicBezTo>
                  <a:pt x="0" y="5752"/>
                  <a:pt x="150" y="5964"/>
                  <a:pt x="363" y="6055"/>
                </a:cubicBezTo>
                <a:cubicBezTo>
                  <a:pt x="150" y="6147"/>
                  <a:pt x="0" y="6359"/>
                  <a:pt x="0" y="6606"/>
                </a:cubicBezTo>
                <a:cubicBezTo>
                  <a:pt x="0" y="6853"/>
                  <a:pt x="150" y="7065"/>
                  <a:pt x="363" y="7156"/>
                </a:cubicBezTo>
                <a:cubicBezTo>
                  <a:pt x="150" y="7247"/>
                  <a:pt x="0" y="7459"/>
                  <a:pt x="0" y="7706"/>
                </a:cubicBezTo>
                <a:cubicBezTo>
                  <a:pt x="0" y="7954"/>
                  <a:pt x="150" y="8165"/>
                  <a:pt x="363" y="8257"/>
                </a:cubicBezTo>
                <a:cubicBezTo>
                  <a:pt x="150" y="8348"/>
                  <a:pt x="0" y="8560"/>
                  <a:pt x="0" y="8807"/>
                </a:cubicBezTo>
                <a:lnTo>
                  <a:pt x="0" y="8810"/>
                </a:lnTo>
                <a:close/>
              </a:path>
            </a:pathLst>
          </a:custGeom>
          <a:solidFill>
            <a:srgbClr val="F5A4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59D7F5-EF46-4ECD-BF11-372427B76B4F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A16232-7FEF-46CF-9945-099CFBF91E47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75475247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A8540B-7250-4F93-887D-8E1D9678DA8F}" type="datetime1">
              <a:rPr lang="fi-FI"/>
              <a:pPr>
                <a:defRPr/>
              </a:pPr>
              <a:t>10.3.2023</a:t>
            </a:fld>
            <a:endParaRPr lang="fi-FI" dirty="0"/>
          </a:p>
        </p:txBody>
      </p:sp>
      <p:sp>
        <p:nvSpPr>
          <p:cNvPr id="3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4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307F5-4FE2-4540-8AF3-70510F9F5EAC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6869541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1">
    <p:bg>
      <p:bgPr>
        <a:solidFill>
          <a:srgbClr val="0001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white">
          <a:xfrm>
            <a:off x="0" y="0"/>
            <a:ext cx="9393238" cy="6858000"/>
          </a:xfrm>
          <a:custGeom>
            <a:avLst/>
            <a:gdLst>
              <a:gd name="T0" fmla="*/ 2504148 w 19559"/>
              <a:gd name="T1" fmla="*/ 6858000 h 14300"/>
              <a:gd name="T2" fmla="*/ 2712107 w 19559"/>
              <a:gd name="T3" fmla="*/ 6505508 h 14300"/>
              <a:gd name="T4" fmla="*/ 3439722 w 19559"/>
              <a:gd name="T5" fmla="*/ 6083957 h 14300"/>
              <a:gd name="T6" fmla="*/ 3861883 w 19559"/>
              <a:gd name="T7" fmla="*/ 5357393 h 14300"/>
              <a:gd name="T8" fmla="*/ 4589498 w 19559"/>
              <a:gd name="T9" fmla="*/ 4935842 h 14300"/>
              <a:gd name="T10" fmla="*/ 5011659 w 19559"/>
              <a:gd name="T11" fmla="*/ 4209277 h 14300"/>
              <a:gd name="T12" fmla="*/ 5739754 w 19559"/>
              <a:gd name="T13" fmla="*/ 3787726 h 14300"/>
              <a:gd name="T14" fmla="*/ 6161915 w 19559"/>
              <a:gd name="T15" fmla="*/ 3060682 h 14300"/>
              <a:gd name="T16" fmla="*/ 6889530 w 19559"/>
              <a:gd name="T17" fmla="*/ 2639131 h 14300"/>
              <a:gd name="T18" fmla="*/ 7311690 w 19559"/>
              <a:gd name="T19" fmla="*/ 1912567 h 14300"/>
              <a:gd name="T20" fmla="*/ 8039305 w 19559"/>
              <a:gd name="T21" fmla="*/ 1491016 h 14300"/>
              <a:gd name="T22" fmla="*/ 8461466 w 19559"/>
              <a:gd name="T23" fmla="*/ 764451 h 14300"/>
              <a:gd name="T24" fmla="*/ 9188601 w 19559"/>
              <a:gd name="T25" fmla="*/ 343380 h 14300"/>
              <a:gd name="T26" fmla="*/ 9393678 w 19559"/>
              <a:gd name="T27" fmla="*/ 0 h 14300"/>
              <a:gd name="T28" fmla="*/ 0 w 19559"/>
              <a:gd name="T29" fmla="*/ 0 h 14300"/>
              <a:gd name="T30" fmla="*/ 0 w 19559"/>
              <a:gd name="T31" fmla="*/ 6858000 h 14300"/>
              <a:gd name="T32" fmla="*/ 2504148 w 19559"/>
              <a:gd name="T33" fmla="*/ 6858000 h 1430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9559" h="14300">
                <a:moveTo>
                  <a:pt x="5214" y="14300"/>
                </a:moveTo>
                <a:cubicBezTo>
                  <a:pt x="5282" y="14078"/>
                  <a:pt x="5358" y="13854"/>
                  <a:pt x="5647" y="13565"/>
                </a:cubicBezTo>
                <a:cubicBezTo>
                  <a:pt x="6246" y="12966"/>
                  <a:pt x="6564" y="13285"/>
                  <a:pt x="7162" y="12686"/>
                </a:cubicBezTo>
                <a:cubicBezTo>
                  <a:pt x="7761" y="12087"/>
                  <a:pt x="7443" y="11769"/>
                  <a:pt x="8041" y="11171"/>
                </a:cubicBezTo>
                <a:cubicBezTo>
                  <a:pt x="8640" y="10572"/>
                  <a:pt x="8958" y="10890"/>
                  <a:pt x="9556" y="10292"/>
                </a:cubicBezTo>
                <a:cubicBezTo>
                  <a:pt x="10155" y="9693"/>
                  <a:pt x="9837" y="9375"/>
                  <a:pt x="10435" y="8777"/>
                </a:cubicBezTo>
                <a:cubicBezTo>
                  <a:pt x="11034" y="8178"/>
                  <a:pt x="11352" y="8496"/>
                  <a:pt x="11951" y="7898"/>
                </a:cubicBezTo>
                <a:cubicBezTo>
                  <a:pt x="12549" y="7299"/>
                  <a:pt x="12231" y="6981"/>
                  <a:pt x="12830" y="6382"/>
                </a:cubicBezTo>
                <a:cubicBezTo>
                  <a:pt x="13428" y="5784"/>
                  <a:pt x="13746" y="6102"/>
                  <a:pt x="14345" y="5503"/>
                </a:cubicBezTo>
                <a:cubicBezTo>
                  <a:pt x="14943" y="4905"/>
                  <a:pt x="14625" y="4587"/>
                  <a:pt x="15224" y="3988"/>
                </a:cubicBezTo>
                <a:cubicBezTo>
                  <a:pt x="15822" y="3390"/>
                  <a:pt x="16140" y="3708"/>
                  <a:pt x="16739" y="3109"/>
                </a:cubicBezTo>
                <a:cubicBezTo>
                  <a:pt x="17338" y="2511"/>
                  <a:pt x="17020" y="2192"/>
                  <a:pt x="17618" y="1594"/>
                </a:cubicBezTo>
                <a:cubicBezTo>
                  <a:pt x="18216" y="996"/>
                  <a:pt x="18534" y="1314"/>
                  <a:pt x="19132" y="716"/>
                </a:cubicBezTo>
                <a:cubicBezTo>
                  <a:pt x="19413" y="435"/>
                  <a:pt x="19492" y="216"/>
                  <a:pt x="19559" y="0"/>
                </a:cubicBezTo>
                <a:lnTo>
                  <a:pt x="0" y="0"/>
                </a:lnTo>
                <a:lnTo>
                  <a:pt x="0" y="14300"/>
                </a:lnTo>
                <a:lnTo>
                  <a:pt x="5214" y="14300"/>
                </a:lnTo>
                <a:close/>
              </a:path>
            </a:pathLst>
          </a:custGeom>
          <a:solidFill>
            <a:srgbClr val="00D7A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>
              <a:solidFill>
                <a:prstClr val="black"/>
              </a:solidFill>
            </a:endParaRPr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1248682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1 B">
    <p:bg>
      <p:bgPr>
        <a:solidFill>
          <a:srgbClr val="0001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auto">
          <a:xfrm>
            <a:off x="0" y="0"/>
            <a:ext cx="12192000" cy="6858000"/>
          </a:xfrm>
          <a:custGeom>
            <a:avLst/>
            <a:gdLst>
              <a:gd name="T0" fmla="*/ 5313600 w 25400"/>
              <a:gd name="T1" fmla="*/ 6858000 h 14300"/>
              <a:gd name="T2" fmla="*/ 5521440 w 25400"/>
              <a:gd name="T3" fmla="*/ 6505508 h 14300"/>
              <a:gd name="T4" fmla="*/ 6248640 w 25400"/>
              <a:gd name="T5" fmla="*/ 6083957 h 14300"/>
              <a:gd name="T6" fmla="*/ 6670560 w 25400"/>
              <a:gd name="T7" fmla="*/ 5357393 h 14300"/>
              <a:gd name="T8" fmla="*/ 7397760 w 25400"/>
              <a:gd name="T9" fmla="*/ 4935842 h 14300"/>
              <a:gd name="T10" fmla="*/ 7819680 w 25400"/>
              <a:gd name="T11" fmla="*/ 4209277 h 14300"/>
              <a:gd name="T12" fmla="*/ 8547360 w 25400"/>
              <a:gd name="T13" fmla="*/ 3787726 h 14300"/>
              <a:gd name="T14" fmla="*/ 8969280 w 25400"/>
              <a:gd name="T15" fmla="*/ 3060682 h 14300"/>
              <a:gd name="T16" fmla="*/ 9696480 w 25400"/>
              <a:gd name="T17" fmla="*/ 2639131 h 14300"/>
              <a:gd name="T18" fmla="*/ 10118400 w 25400"/>
              <a:gd name="T19" fmla="*/ 1912567 h 14300"/>
              <a:gd name="T20" fmla="*/ 10845600 w 25400"/>
              <a:gd name="T21" fmla="*/ 1491016 h 14300"/>
              <a:gd name="T22" fmla="*/ 11267520 w 25400"/>
              <a:gd name="T23" fmla="*/ 764451 h 14300"/>
              <a:gd name="T24" fmla="*/ 11994240 w 25400"/>
              <a:gd name="T25" fmla="*/ 343380 h 14300"/>
              <a:gd name="T26" fmla="*/ 12192000 w 25400"/>
              <a:gd name="T27" fmla="*/ 23020 h 14300"/>
              <a:gd name="T28" fmla="*/ 12192000 w 25400"/>
              <a:gd name="T29" fmla="*/ 0 h 14300"/>
              <a:gd name="T30" fmla="*/ 0 w 25400"/>
              <a:gd name="T31" fmla="*/ 0 h 14300"/>
              <a:gd name="T32" fmla="*/ 0 w 25400"/>
              <a:gd name="T33" fmla="*/ 6858000 h 14300"/>
              <a:gd name="T34" fmla="*/ 5313600 w 25400"/>
              <a:gd name="T35" fmla="*/ 6858000 h 1430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25400" h="14300">
                <a:moveTo>
                  <a:pt x="11070" y="14300"/>
                </a:moveTo>
                <a:cubicBezTo>
                  <a:pt x="11139" y="14078"/>
                  <a:pt x="11214" y="13854"/>
                  <a:pt x="11503" y="13565"/>
                </a:cubicBezTo>
                <a:cubicBezTo>
                  <a:pt x="12102" y="12966"/>
                  <a:pt x="12420" y="13285"/>
                  <a:pt x="13018" y="12686"/>
                </a:cubicBezTo>
                <a:cubicBezTo>
                  <a:pt x="13617" y="12087"/>
                  <a:pt x="13299" y="11769"/>
                  <a:pt x="13897" y="11171"/>
                </a:cubicBezTo>
                <a:cubicBezTo>
                  <a:pt x="14496" y="10572"/>
                  <a:pt x="14814" y="10890"/>
                  <a:pt x="15412" y="10292"/>
                </a:cubicBezTo>
                <a:cubicBezTo>
                  <a:pt x="16011" y="9693"/>
                  <a:pt x="15693" y="9375"/>
                  <a:pt x="16291" y="8777"/>
                </a:cubicBezTo>
                <a:cubicBezTo>
                  <a:pt x="16890" y="8178"/>
                  <a:pt x="17208" y="8496"/>
                  <a:pt x="17807" y="7898"/>
                </a:cubicBezTo>
                <a:cubicBezTo>
                  <a:pt x="18405" y="7299"/>
                  <a:pt x="18087" y="6981"/>
                  <a:pt x="18686" y="6382"/>
                </a:cubicBezTo>
                <a:cubicBezTo>
                  <a:pt x="19284" y="5784"/>
                  <a:pt x="19602" y="6102"/>
                  <a:pt x="20201" y="5503"/>
                </a:cubicBezTo>
                <a:cubicBezTo>
                  <a:pt x="20799" y="4905"/>
                  <a:pt x="20481" y="4587"/>
                  <a:pt x="21080" y="3988"/>
                </a:cubicBezTo>
                <a:cubicBezTo>
                  <a:pt x="21678" y="3390"/>
                  <a:pt x="21997" y="3708"/>
                  <a:pt x="22595" y="3109"/>
                </a:cubicBezTo>
                <a:cubicBezTo>
                  <a:pt x="23194" y="2511"/>
                  <a:pt x="22876" y="2192"/>
                  <a:pt x="23474" y="1594"/>
                </a:cubicBezTo>
                <a:cubicBezTo>
                  <a:pt x="24072" y="996"/>
                  <a:pt x="24390" y="1314"/>
                  <a:pt x="24988" y="716"/>
                </a:cubicBezTo>
                <a:cubicBezTo>
                  <a:pt x="25249" y="455"/>
                  <a:pt x="25336" y="248"/>
                  <a:pt x="25400" y="48"/>
                </a:cubicBezTo>
                <a:lnTo>
                  <a:pt x="25400" y="0"/>
                </a:lnTo>
                <a:lnTo>
                  <a:pt x="0" y="0"/>
                </a:lnTo>
                <a:lnTo>
                  <a:pt x="0" y="14300"/>
                </a:lnTo>
                <a:lnTo>
                  <a:pt x="11070" y="14300"/>
                </a:lnTo>
                <a:close/>
              </a:path>
            </a:pathLst>
          </a:custGeom>
          <a:solidFill>
            <a:srgbClr val="00D7A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>
              <a:solidFill>
                <a:prstClr val="black"/>
              </a:solidFill>
            </a:endParaRPr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335565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2">
    <p:bg>
      <p:bgPr>
        <a:solidFill>
          <a:srgbClr val="9FC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white">
          <a:xfrm>
            <a:off x="0" y="0"/>
            <a:ext cx="12192000" cy="3887788"/>
          </a:xfrm>
          <a:custGeom>
            <a:avLst/>
            <a:gdLst>
              <a:gd name="T0" fmla="*/ 0 w 25400"/>
              <a:gd name="T1" fmla="*/ 3079742 h 8063"/>
              <a:gd name="T2" fmla="*/ 1219200 w 25400"/>
              <a:gd name="T3" fmla="*/ 3888500 h 8063"/>
              <a:gd name="T4" fmla="*/ 2438400 w 25400"/>
              <a:gd name="T5" fmla="*/ 3079742 h 8063"/>
              <a:gd name="T6" fmla="*/ 3657600 w 25400"/>
              <a:gd name="T7" fmla="*/ 3888500 h 8063"/>
              <a:gd name="T8" fmla="*/ 4876800 w 25400"/>
              <a:gd name="T9" fmla="*/ 3079742 h 8063"/>
              <a:gd name="T10" fmla="*/ 6096000 w 25400"/>
              <a:gd name="T11" fmla="*/ 3888500 h 8063"/>
              <a:gd name="T12" fmla="*/ 7315200 w 25400"/>
              <a:gd name="T13" fmla="*/ 3079742 h 8063"/>
              <a:gd name="T14" fmla="*/ 8534400 w 25400"/>
              <a:gd name="T15" fmla="*/ 3888500 h 8063"/>
              <a:gd name="T16" fmla="*/ 9753600 w 25400"/>
              <a:gd name="T17" fmla="*/ 3079742 h 8063"/>
              <a:gd name="T18" fmla="*/ 10972800 w 25400"/>
              <a:gd name="T19" fmla="*/ 3888500 h 8063"/>
              <a:gd name="T20" fmla="*/ 12192000 w 25400"/>
              <a:gd name="T21" fmla="*/ 3079742 h 8063"/>
              <a:gd name="T22" fmla="*/ 12192000 w 25400"/>
              <a:gd name="T23" fmla="*/ 0 h 8063"/>
              <a:gd name="T24" fmla="*/ 0 w 25400"/>
              <a:gd name="T25" fmla="*/ 0 h 8063"/>
              <a:gd name="T26" fmla="*/ 0 w 25400"/>
              <a:gd name="T27" fmla="*/ 3079742 h 806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5400" h="8063">
                <a:moveTo>
                  <a:pt x="0" y="6386"/>
                </a:moveTo>
                <a:cubicBezTo>
                  <a:pt x="1140" y="6386"/>
                  <a:pt x="2118" y="7077"/>
                  <a:pt x="2540" y="8063"/>
                </a:cubicBezTo>
                <a:cubicBezTo>
                  <a:pt x="2962" y="7077"/>
                  <a:pt x="3940" y="6386"/>
                  <a:pt x="5080" y="6386"/>
                </a:cubicBezTo>
                <a:cubicBezTo>
                  <a:pt x="6220" y="6386"/>
                  <a:pt x="7198" y="7077"/>
                  <a:pt x="7620" y="8063"/>
                </a:cubicBezTo>
                <a:cubicBezTo>
                  <a:pt x="8042" y="7077"/>
                  <a:pt x="9020" y="6386"/>
                  <a:pt x="10160" y="6386"/>
                </a:cubicBezTo>
                <a:cubicBezTo>
                  <a:pt x="11300" y="6386"/>
                  <a:pt x="12278" y="7077"/>
                  <a:pt x="12700" y="8063"/>
                </a:cubicBezTo>
                <a:cubicBezTo>
                  <a:pt x="13122" y="7077"/>
                  <a:pt x="14100" y="6386"/>
                  <a:pt x="15240" y="6386"/>
                </a:cubicBezTo>
                <a:cubicBezTo>
                  <a:pt x="16380" y="6386"/>
                  <a:pt x="17358" y="7077"/>
                  <a:pt x="17780" y="8063"/>
                </a:cubicBezTo>
                <a:cubicBezTo>
                  <a:pt x="18202" y="7077"/>
                  <a:pt x="19180" y="6386"/>
                  <a:pt x="20320" y="6386"/>
                </a:cubicBezTo>
                <a:cubicBezTo>
                  <a:pt x="21460" y="6386"/>
                  <a:pt x="22438" y="7077"/>
                  <a:pt x="22860" y="8063"/>
                </a:cubicBezTo>
                <a:cubicBezTo>
                  <a:pt x="23282" y="7077"/>
                  <a:pt x="24260" y="6386"/>
                  <a:pt x="25400" y="6386"/>
                </a:cubicBezTo>
                <a:lnTo>
                  <a:pt x="25400" y="0"/>
                </a:lnTo>
                <a:lnTo>
                  <a:pt x="0" y="0"/>
                </a:lnTo>
                <a:lnTo>
                  <a:pt x="0" y="6386"/>
                </a:lnTo>
                <a:close/>
              </a:path>
            </a:pathLst>
          </a:custGeom>
          <a:solidFill>
            <a:srgbClr val="00D7A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>
              <a:solidFill>
                <a:prstClr val="black"/>
              </a:solidFill>
            </a:endParaRPr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748956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2 B">
    <p:bg>
      <p:bgPr>
        <a:solidFill>
          <a:srgbClr val="9FC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auto">
          <a:xfrm>
            <a:off x="0" y="0"/>
            <a:ext cx="12193588" cy="5572125"/>
          </a:xfrm>
          <a:custGeom>
            <a:avLst/>
            <a:gdLst>
              <a:gd name="T0" fmla="*/ 0 w 25400"/>
              <a:gd name="T1" fmla="*/ 4766642 h 11590"/>
              <a:gd name="T2" fmla="*/ 1219320 w 25400"/>
              <a:gd name="T3" fmla="*/ 5572461 h 11590"/>
              <a:gd name="T4" fmla="*/ 2438640 w 25400"/>
              <a:gd name="T5" fmla="*/ 4766642 h 11590"/>
              <a:gd name="T6" fmla="*/ 3657960 w 25400"/>
              <a:gd name="T7" fmla="*/ 5572461 h 11590"/>
              <a:gd name="T8" fmla="*/ 4877280 w 25400"/>
              <a:gd name="T9" fmla="*/ 4766642 h 11590"/>
              <a:gd name="T10" fmla="*/ 6096600 w 25400"/>
              <a:gd name="T11" fmla="*/ 5572461 h 11590"/>
              <a:gd name="T12" fmla="*/ 7315920 w 25400"/>
              <a:gd name="T13" fmla="*/ 4766642 h 11590"/>
              <a:gd name="T14" fmla="*/ 8535240 w 25400"/>
              <a:gd name="T15" fmla="*/ 5572461 h 11590"/>
              <a:gd name="T16" fmla="*/ 9754560 w 25400"/>
              <a:gd name="T17" fmla="*/ 4766642 h 11590"/>
              <a:gd name="T18" fmla="*/ 10973880 w 25400"/>
              <a:gd name="T19" fmla="*/ 5572461 h 11590"/>
              <a:gd name="T20" fmla="*/ 12193200 w 25400"/>
              <a:gd name="T21" fmla="*/ 4766642 h 11590"/>
              <a:gd name="T22" fmla="*/ 12193200 w 25400"/>
              <a:gd name="T23" fmla="*/ 0 h 11590"/>
              <a:gd name="T24" fmla="*/ 0 w 25400"/>
              <a:gd name="T25" fmla="*/ 0 h 11590"/>
              <a:gd name="T26" fmla="*/ 0 w 25400"/>
              <a:gd name="T27" fmla="*/ 4766642 h 1159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5400" h="11590">
                <a:moveTo>
                  <a:pt x="0" y="9914"/>
                </a:moveTo>
                <a:cubicBezTo>
                  <a:pt x="1140" y="9914"/>
                  <a:pt x="2118" y="10605"/>
                  <a:pt x="2540" y="11590"/>
                </a:cubicBezTo>
                <a:cubicBezTo>
                  <a:pt x="2962" y="10605"/>
                  <a:pt x="3940" y="9914"/>
                  <a:pt x="5080" y="9914"/>
                </a:cubicBezTo>
                <a:cubicBezTo>
                  <a:pt x="6220" y="9914"/>
                  <a:pt x="7198" y="10605"/>
                  <a:pt x="7620" y="11590"/>
                </a:cubicBezTo>
                <a:cubicBezTo>
                  <a:pt x="8042" y="10605"/>
                  <a:pt x="9020" y="9914"/>
                  <a:pt x="10160" y="9914"/>
                </a:cubicBezTo>
                <a:cubicBezTo>
                  <a:pt x="11300" y="9914"/>
                  <a:pt x="12278" y="10605"/>
                  <a:pt x="12700" y="11590"/>
                </a:cubicBezTo>
                <a:cubicBezTo>
                  <a:pt x="13122" y="10605"/>
                  <a:pt x="14100" y="9914"/>
                  <a:pt x="15240" y="9914"/>
                </a:cubicBezTo>
                <a:cubicBezTo>
                  <a:pt x="16380" y="9914"/>
                  <a:pt x="17358" y="10605"/>
                  <a:pt x="17780" y="11590"/>
                </a:cubicBezTo>
                <a:cubicBezTo>
                  <a:pt x="18202" y="10605"/>
                  <a:pt x="19180" y="9914"/>
                  <a:pt x="20320" y="9914"/>
                </a:cubicBezTo>
                <a:cubicBezTo>
                  <a:pt x="21460" y="9914"/>
                  <a:pt x="22438" y="10605"/>
                  <a:pt x="22860" y="11590"/>
                </a:cubicBezTo>
                <a:cubicBezTo>
                  <a:pt x="23282" y="10605"/>
                  <a:pt x="24260" y="9914"/>
                  <a:pt x="25400" y="9914"/>
                </a:cubicBezTo>
                <a:lnTo>
                  <a:pt x="25400" y="0"/>
                </a:lnTo>
                <a:lnTo>
                  <a:pt x="0" y="0"/>
                </a:lnTo>
                <a:lnTo>
                  <a:pt x="0" y="9914"/>
                </a:lnTo>
                <a:close/>
              </a:path>
            </a:pathLst>
          </a:custGeom>
          <a:solidFill>
            <a:srgbClr val="00D7A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>
              <a:solidFill>
                <a:prstClr val="black"/>
              </a:solidFill>
            </a:endParaRPr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7580180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3">
    <p:bg>
      <p:bgPr>
        <a:solidFill>
          <a:srgbClr val="FFC6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white">
          <a:xfrm>
            <a:off x="0" y="0"/>
            <a:ext cx="7305675" cy="6858000"/>
          </a:xfrm>
          <a:custGeom>
            <a:avLst/>
            <a:gdLst>
              <a:gd name="T0" fmla="*/ 7305472 w 15203"/>
              <a:gd name="T1" fmla="*/ 6858000 h 14300"/>
              <a:gd name="T2" fmla="*/ 6736046 w 15203"/>
              <a:gd name="T3" fmla="*/ 6003388 h 14300"/>
              <a:gd name="T4" fmla="*/ 7305472 w 15203"/>
              <a:gd name="T5" fmla="*/ 5142061 h 14300"/>
              <a:gd name="T6" fmla="*/ 6736046 w 15203"/>
              <a:gd name="T7" fmla="*/ 4280735 h 14300"/>
              <a:gd name="T8" fmla="*/ 7305472 w 15203"/>
              <a:gd name="T9" fmla="*/ 3419888 h 14300"/>
              <a:gd name="T10" fmla="*/ 6736046 w 15203"/>
              <a:gd name="T11" fmla="*/ 2558562 h 14300"/>
              <a:gd name="T12" fmla="*/ 7305472 w 15203"/>
              <a:gd name="T13" fmla="*/ 1697715 h 14300"/>
              <a:gd name="T14" fmla="*/ 6736046 w 15203"/>
              <a:gd name="T15" fmla="*/ 836388 h 14300"/>
              <a:gd name="T16" fmla="*/ 7304991 w 15203"/>
              <a:gd name="T17" fmla="*/ 0 h 14300"/>
              <a:gd name="T18" fmla="*/ 0 w 15203"/>
              <a:gd name="T19" fmla="*/ 0 h 14300"/>
              <a:gd name="T20" fmla="*/ 0 w 15203"/>
              <a:gd name="T21" fmla="*/ 1568708 h 14300"/>
              <a:gd name="T22" fmla="*/ 0 w 15203"/>
              <a:gd name="T23" fmla="*/ 6858000 h 14300"/>
              <a:gd name="T24" fmla="*/ 7305472 w 15203"/>
              <a:gd name="T25" fmla="*/ 6858000 h 143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15203" h="14300">
                <a:moveTo>
                  <a:pt x="15203" y="14300"/>
                </a:moveTo>
                <a:cubicBezTo>
                  <a:pt x="15197" y="13500"/>
                  <a:pt x="14711" y="12814"/>
                  <a:pt x="14018" y="12518"/>
                </a:cubicBezTo>
                <a:cubicBezTo>
                  <a:pt x="14714" y="12219"/>
                  <a:pt x="15203" y="11528"/>
                  <a:pt x="15203" y="10722"/>
                </a:cubicBezTo>
                <a:cubicBezTo>
                  <a:pt x="15203" y="9916"/>
                  <a:pt x="14714" y="9225"/>
                  <a:pt x="14018" y="8926"/>
                </a:cubicBezTo>
                <a:cubicBezTo>
                  <a:pt x="14714" y="8628"/>
                  <a:pt x="15203" y="7937"/>
                  <a:pt x="15203" y="7131"/>
                </a:cubicBezTo>
                <a:cubicBezTo>
                  <a:pt x="15203" y="6325"/>
                  <a:pt x="14714" y="5634"/>
                  <a:pt x="14018" y="5335"/>
                </a:cubicBezTo>
                <a:cubicBezTo>
                  <a:pt x="14714" y="5037"/>
                  <a:pt x="15203" y="4345"/>
                  <a:pt x="15203" y="3540"/>
                </a:cubicBezTo>
                <a:cubicBezTo>
                  <a:pt x="15203" y="2734"/>
                  <a:pt x="14714" y="2042"/>
                  <a:pt x="14018" y="1744"/>
                </a:cubicBezTo>
                <a:cubicBezTo>
                  <a:pt x="14699" y="1452"/>
                  <a:pt x="15182" y="784"/>
                  <a:pt x="15202" y="0"/>
                </a:cubicBezTo>
                <a:lnTo>
                  <a:pt x="0" y="0"/>
                </a:lnTo>
                <a:lnTo>
                  <a:pt x="0" y="3271"/>
                </a:lnTo>
                <a:lnTo>
                  <a:pt x="0" y="14300"/>
                </a:lnTo>
                <a:lnTo>
                  <a:pt x="15203" y="14300"/>
                </a:lnTo>
                <a:close/>
              </a:path>
            </a:pathLst>
          </a:custGeom>
          <a:solidFill>
            <a:srgbClr val="9FC9E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>
              <a:solidFill>
                <a:prstClr val="black"/>
              </a:solidFill>
            </a:endParaRPr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184628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3 B">
    <p:bg>
      <p:bgPr>
        <a:solidFill>
          <a:srgbClr val="FFC6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8"/>
          <p:cNvSpPr>
            <a:spLocks/>
          </p:cNvSpPr>
          <p:nvPr/>
        </p:nvSpPr>
        <p:spPr bwMode="auto">
          <a:xfrm>
            <a:off x="0" y="0"/>
            <a:ext cx="9678988" cy="6858000"/>
          </a:xfrm>
          <a:custGeom>
            <a:avLst/>
            <a:gdLst>
              <a:gd name="T0" fmla="*/ 0 w 20142"/>
              <a:gd name="T1" fmla="*/ 0 h 14300"/>
              <a:gd name="T2" fmla="*/ 0 w 20142"/>
              <a:gd name="T3" fmla="*/ 6858000 h 14300"/>
              <a:gd name="T4" fmla="*/ 9678540 w 20142"/>
              <a:gd name="T5" fmla="*/ 6858000 h 14300"/>
              <a:gd name="T6" fmla="*/ 9109582 w 20142"/>
              <a:gd name="T7" fmla="*/ 6003388 h 14300"/>
              <a:gd name="T8" fmla="*/ 9679021 w 20142"/>
              <a:gd name="T9" fmla="*/ 5142061 h 14300"/>
              <a:gd name="T10" fmla="*/ 9109582 w 20142"/>
              <a:gd name="T11" fmla="*/ 4280735 h 14300"/>
              <a:gd name="T12" fmla="*/ 9679021 w 20142"/>
              <a:gd name="T13" fmla="*/ 3419888 h 14300"/>
              <a:gd name="T14" fmla="*/ 9109582 w 20142"/>
              <a:gd name="T15" fmla="*/ 2558562 h 14300"/>
              <a:gd name="T16" fmla="*/ 9679021 w 20142"/>
              <a:gd name="T17" fmla="*/ 1697715 h 14300"/>
              <a:gd name="T18" fmla="*/ 9109582 w 20142"/>
              <a:gd name="T19" fmla="*/ 836388 h 14300"/>
              <a:gd name="T20" fmla="*/ 9678540 w 20142"/>
              <a:gd name="T21" fmla="*/ 0 h 14300"/>
              <a:gd name="T22" fmla="*/ 0 w 20142"/>
              <a:gd name="T23" fmla="*/ 0 h 1430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0142" h="14300">
                <a:moveTo>
                  <a:pt x="0" y="0"/>
                </a:moveTo>
                <a:lnTo>
                  <a:pt x="0" y="14300"/>
                </a:lnTo>
                <a:cubicBezTo>
                  <a:pt x="6714" y="14300"/>
                  <a:pt x="13428" y="14300"/>
                  <a:pt x="20141" y="14300"/>
                </a:cubicBezTo>
                <a:cubicBezTo>
                  <a:pt x="20136" y="13500"/>
                  <a:pt x="19649" y="12814"/>
                  <a:pt x="18957" y="12518"/>
                </a:cubicBezTo>
                <a:cubicBezTo>
                  <a:pt x="19653" y="12219"/>
                  <a:pt x="20142" y="11528"/>
                  <a:pt x="20142" y="10722"/>
                </a:cubicBezTo>
                <a:cubicBezTo>
                  <a:pt x="20142" y="9916"/>
                  <a:pt x="19653" y="9225"/>
                  <a:pt x="18957" y="8926"/>
                </a:cubicBezTo>
                <a:cubicBezTo>
                  <a:pt x="19653" y="8628"/>
                  <a:pt x="20142" y="7937"/>
                  <a:pt x="20142" y="7131"/>
                </a:cubicBezTo>
                <a:cubicBezTo>
                  <a:pt x="20142" y="6325"/>
                  <a:pt x="19653" y="5634"/>
                  <a:pt x="18957" y="5335"/>
                </a:cubicBezTo>
                <a:cubicBezTo>
                  <a:pt x="19653" y="5037"/>
                  <a:pt x="20142" y="4345"/>
                  <a:pt x="20142" y="3540"/>
                </a:cubicBezTo>
                <a:cubicBezTo>
                  <a:pt x="20142" y="2734"/>
                  <a:pt x="19653" y="2042"/>
                  <a:pt x="18957" y="1744"/>
                </a:cubicBezTo>
                <a:cubicBezTo>
                  <a:pt x="19638" y="1452"/>
                  <a:pt x="20120" y="784"/>
                  <a:pt x="20141" y="0"/>
                </a:cubicBezTo>
                <a:cubicBezTo>
                  <a:pt x="13427" y="0"/>
                  <a:pt x="6714" y="0"/>
                  <a:pt x="0" y="0"/>
                </a:cubicBezTo>
                <a:close/>
              </a:path>
            </a:pathLst>
          </a:custGeom>
          <a:solidFill>
            <a:srgbClr val="9FC9E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>
              <a:solidFill>
                <a:prstClr val="black"/>
              </a:solidFill>
            </a:endParaRPr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3355060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4">
    <p:bg>
      <p:bgPr>
        <a:solidFill>
          <a:srgbClr val="00D7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white">
          <a:xfrm>
            <a:off x="0" y="0"/>
            <a:ext cx="9815513" cy="6858000"/>
          </a:xfrm>
          <a:custGeom>
            <a:avLst/>
            <a:gdLst>
              <a:gd name="T0" fmla="*/ 0 w 20470"/>
              <a:gd name="T1" fmla="*/ 6858000 h 14293"/>
              <a:gd name="T2" fmla="*/ 2725435 w 20470"/>
              <a:gd name="T3" fmla="*/ 6858000 h 14293"/>
              <a:gd name="T4" fmla="*/ 2544187 w 20470"/>
              <a:gd name="T5" fmla="*/ 6485663 h 14293"/>
              <a:gd name="T6" fmla="*/ 2623782 w 20470"/>
              <a:gd name="T7" fmla="*/ 6066305 h 14293"/>
              <a:gd name="T8" fmla="*/ 3042379 w 20470"/>
              <a:gd name="T9" fmla="*/ 5987135 h 14293"/>
              <a:gd name="T10" fmla="*/ 3796141 w 20470"/>
              <a:gd name="T11" fmla="*/ 6355154 h 14293"/>
              <a:gd name="T12" fmla="*/ 4196038 w 20470"/>
              <a:gd name="T13" fmla="*/ 6269746 h 14293"/>
              <a:gd name="T14" fmla="*/ 4277552 w 20470"/>
              <a:gd name="T15" fmla="*/ 5859025 h 14293"/>
              <a:gd name="T16" fmla="*/ 3914576 w 20470"/>
              <a:gd name="T17" fmla="*/ 5114351 h 14293"/>
              <a:gd name="T18" fmla="*/ 3994172 w 20470"/>
              <a:gd name="T19" fmla="*/ 4694993 h 14293"/>
              <a:gd name="T20" fmla="*/ 4412768 w 20470"/>
              <a:gd name="T21" fmla="*/ 4615823 h 14293"/>
              <a:gd name="T22" fmla="*/ 5166530 w 20470"/>
              <a:gd name="T23" fmla="*/ 4983841 h 14293"/>
              <a:gd name="T24" fmla="*/ 5566427 w 20470"/>
              <a:gd name="T25" fmla="*/ 4898434 h 14293"/>
              <a:gd name="T26" fmla="*/ 5648420 w 20470"/>
              <a:gd name="T27" fmla="*/ 4487712 h 14293"/>
              <a:gd name="T28" fmla="*/ 5284965 w 20470"/>
              <a:gd name="T29" fmla="*/ 3743039 h 14293"/>
              <a:gd name="T30" fmla="*/ 5364561 w 20470"/>
              <a:gd name="T31" fmla="*/ 3323681 h 14293"/>
              <a:gd name="T32" fmla="*/ 5783158 w 20470"/>
              <a:gd name="T33" fmla="*/ 3244511 h 14293"/>
              <a:gd name="T34" fmla="*/ 6535961 w 20470"/>
              <a:gd name="T35" fmla="*/ 3613969 h 14293"/>
              <a:gd name="T36" fmla="*/ 6934419 w 20470"/>
              <a:gd name="T37" fmla="*/ 3530001 h 14293"/>
              <a:gd name="T38" fmla="*/ 7015932 w 20470"/>
              <a:gd name="T39" fmla="*/ 3118799 h 14293"/>
              <a:gd name="T40" fmla="*/ 6652957 w 20470"/>
              <a:gd name="T41" fmla="*/ 2374126 h 14293"/>
              <a:gd name="T42" fmla="*/ 6732073 w 20470"/>
              <a:gd name="T43" fmla="*/ 1955247 h 14293"/>
              <a:gd name="T44" fmla="*/ 7150670 w 20470"/>
              <a:gd name="T45" fmla="*/ 1876078 h 14293"/>
              <a:gd name="T46" fmla="*/ 7904911 w 20470"/>
              <a:gd name="T47" fmla="*/ 2243616 h 14293"/>
              <a:gd name="T48" fmla="*/ 8304808 w 20470"/>
              <a:gd name="T49" fmla="*/ 2158689 h 14293"/>
              <a:gd name="T50" fmla="*/ 8386322 w 20470"/>
              <a:gd name="T51" fmla="*/ 1747487 h 14293"/>
              <a:gd name="T52" fmla="*/ 8023346 w 20470"/>
              <a:gd name="T53" fmla="*/ 1002814 h 14293"/>
              <a:gd name="T54" fmla="*/ 8102942 w 20470"/>
              <a:gd name="T55" fmla="*/ 583935 h 14293"/>
              <a:gd name="T56" fmla="*/ 8521539 w 20470"/>
              <a:gd name="T57" fmla="*/ 504286 h 14293"/>
              <a:gd name="T58" fmla="*/ 9275780 w 20470"/>
              <a:gd name="T59" fmla="*/ 872304 h 14293"/>
              <a:gd name="T60" fmla="*/ 9675677 w 20470"/>
              <a:gd name="T61" fmla="*/ 786417 h 14293"/>
              <a:gd name="T62" fmla="*/ 9757190 w 20470"/>
              <a:gd name="T63" fmla="*/ 375695 h 14293"/>
              <a:gd name="T64" fmla="*/ 9574024 w 20470"/>
              <a:gd name="T65" fmla="*/ 0 h 14293"/>
              <a:gd name="T66" fmla="*/ 0 w 20470"/>
              <a:gd name="T67" fmla="*/ 0 h 14293"/>
              <a:gd name="T68" fmla="*/ 0 w 20470"/>
              <a:gd name="T69" fmla="*/ 6858000 h 14293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20470" h="14293">
                <a:moveTo>
                  <a:pt x="0" y="14293"/>
                </a:moveTo>
                <a:lnTo>
                  <a:pt x="5684" y="14293"/>
                </a:lnTo>
                <a:cubicBezTo>
                  <a:pt x="5495" y="13905"/>
                  <a:pt x="5306" y="13517"/>
                  <a:pt x="5306" y="13517"/>
                </a:cubicBezTo>
                <a:cubicBezTo>
                  <a:pt x="5306" y="13517"/>
                  <a:pt x="5077" y="13038"/>
                  <a:pt x="5472" y="12643"/>
                </a:cubicBezTo>
                <a:cubicBezTo>
                  <a:pt x="5708" y="12407"/>
                  <a:pt x="6053" y="12349"/>
                  <a:pt x="6345" y="12478"/>
                </a:cubicBezTo>
                <a:cubicBezTo>
                  <a:pt x="6357" y="12483"/>
                  <a:pt x="7917" y="13245"/>
                  <a:pt x="7917" y="13245"/>
                </a:cubicBezTo>
                <a:cubicBezTo>
                  <a:pt x="7917" y="13245"/>
                  <a:pt x="8353" y="13466"/>
                  <a:pt x="8751" y="13067"/>
                </a:cubicBezTo>
                <a:cubicBezTo>
                  <a:pt x="8982" y="12837"/>
                  <a:pt x="9042" y="12503"/>
                  <a:pt x="8921" y="12211"/>
                </a:cubicBezTo>
                <a:cubicBezTo>
                  <a:pt x="8913" y="12193"/>
                  <a:pt x="8164" y="10659"/>
                  <a:pt x="8164" y="10659"/>
                </a:cubicBezTo>
                <a:cubicBezTo>
                  <a:pt x="8164" y="10659"/>
                  <a:pt x="7935" y="10180"/>
                  <a:pt x="8330" y="9785"/>
                </a:cubicBezTo>
                <a:cubicBezTo>
                  <a:pt x="8566" y="9549"/>
                  <a:pt x="8912" y="9491"/>
                  <a:pt x="9203" y="9620"/>
                </a:cubicBezTo>
                <a:cubicBezTo>
                  <a:pt x="9215" y="9625"/>
                  <a:pt x="10775" y="10387"/>
                  <a:pt x="10775" y="10387"/>
                </a:cubicBezTo>
                <a:cubicBezTo>
                  <a:pt x="10775" y="10387"/>
                  <a:pt x="11211" y="10608"/>
                  <a:pt x="11609" y="10209"/>
                </a:cubicBezTo>
                <a:cubicBezTo>
                  <a:pt x="11840" y="9979"/>
                  <a:pt x="11901" y="9645"/>
                  <a:pt x="11780" y="9353"/>
                </a:cubicBezTo>
                <a:cubicBezTo>
                  <a:pt x="11771" y="9335"/>
                  <a:pt x="11022" y="7801"/>
                  <a:pt x="11022" y="7801"/>
                </a:cubicBezTo>
                <a:cubicBezTo>
                  <a:pt x="11022" y="7801"/>
                  <a:pt x="10793" y="7322"/>
                  <a:pt x="11188" y="6927"/>
                </a:cubicBezTo>
                <a:cubicBezTo>
                  <a:pt x="11425" y="6691"/>
                  <a:pt x="11770" y="6633"/>
                  <a:pt x="12061" y="6762"/>
                </a:cubicBezTo>
                <a:cubicBezTo>
                  <a:pt x="12074" y="6767"/>
                  <a:pt x="13631" y="7532"/>
                  <a:pt x="13631" y="7532"/>
                </a:cubicBezTo>
                <a:cubicBezTo>
                  <a:pt x="13631" y="7532"/>
                  <a:pt x="14095" y="7723"/>
                  <a:pt x="14462" y="7357"/>
                </a:cubicBezTo>
                <a:cubicBezTo>
                  <a:pt x="14692" y="7127"/>
                  <a:pt x="14753" y="6793"/>
                  <a:pt x="14632" y="6500"/>
                </a:cubicBezTo>
                <a:cubicBezTo>
                  <a:pt x="14623" y="6483"/>
                  <a:pt x="13875" y="4948"/>
                  <a:pt x="13875" y="4948"/>
                </a:cubicBezTo>
                <a:cubicBezTo>
                  <a:pt x="13875" y="4948"/>
                  <a:pt x="13646" y="4470"/>
                  <a:pt x="14040" y="4075"/>
                </a:cubicBezTo>
                <a:cubicBezTo>
                  <a:pt x="14277" y="3838"/>
                  <a:pt x="14622" y="3781"/>
                  <a:pt x="14913" y="3910"/>
                </a:cubicBezTo>
                <a:cubicBezTo>
                  <a:pt x="14926" y="3915"/>
                  <a:pt x="16486" y="4676"/>
                  <a:pt x="16486" y="4676"/>
                </a:cubicBezTo>
                <a:cubicBezTo>
                  <a:pt x="16486" y="4676"/>
                  <a:pt x="16921" y="4897"/>
                  <a:pt x="17320" y="4499"/>
                </a:cubicBezTo>
                <a:cubicBezTo>
                  <a:pt x="17550" y="4268"/>
                  <a:pt x="17611" y="3935"/>
                  <a:pt x="17490" y="3642"/>
                </a:cubicBezTo>
                <a:cubicBezTo>
                  <a:pt x="17481" y="3624"/>
                  <a:pt x="16733" y="2090"/>
                  <a:pt x="16733" y="2090"/>
                </a:cubicBezTo>
                <a:cubicBezTo>
                  <a:pt x="16733" y="2090"/>
                  <a:pt x="16504" y="1611"/>
                  <a:pt x="16899" y="1217"/>
                </a:cubicBezTo>
                <a:cubicBezTo>
                  <a:pt x="17135" y="980"/>
                  <a:pt x="17480" y="922"/>
                  <a:pt x="17772" y="1051"/>
                </a:cubicBezTo>
                <a:cubicBezTo>
                  <a:pt x="17784" y="1056"/>
                  <a:pt x="19345" y="1818"/>
                  <a:pt x="19345" y="1818"/>
                </a:cubicBezTo>
                <a:cubicBezTo>
                  <a:pt x="19345" y="1818"/>
                  <a:pt x="19807" y="2012"/>
                  <a:pt x="20179" y="1639"/>
                </a:cubicBezTo>
                <a:cubicBezTo>
                  <a:pt x="20409" y="1409"/>
                  <a:pt x="20470" y="1075"/>
                  <a:pt x="20349" y="783"/>
                </a:cubicBezTo>
                <a:cubicBezTo>
                  <a:pt x="20345" y="774"/>
                  <a:pt x="20156" y="386"/>
                  <a:pt x="19967" y="0"/>
                </a:cubicBezTo>
                <a:lnTo>
                  <a:pt x="0" y="0"/>
                </a:lnTo>
                <a:lnTo>
                  <a:pt x="0" y="14293"/>
                </a:lnTo>
                <a:close/>
              </a:path>
            </a:pathLst>
          </a:custGeom>
          <a:solidFill>
            <a:srgbClr val="F5A3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>
              <a:solidFill>
                <a:prstClr val="black"/>
              </a:solidFill>
            </a:endParaRPr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chemeClr val="bg1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9342466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4 B">
    <p:bg>
      <p:bgPr>
        <a:solidFill>
          <a:srgbClr val="00D7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8"/>
          <p:cNvSpPr>
            <a:spLocks/>
          </p:cNvSpPr>
          <p:nvPr/>
        </p:nvSpPr>
        <p:spPr bwMode="auto">
          <a:xfrm>
            <a:off x="0" y="0"/>
            <a:ext cx="12193588" cy="6858000"/>
          </a:xfrm>
          <a:custGeom>
            <a:avLst/>
            <a:gdLst>
              <a:gd name="T0" fmla="*/ 0 w 25400"/>
              <a:gd name="T1" fmla="*/ 6858000 h 14293"/>
              <a:gd name="T2" fmla="*/ 5607912 w 25400"/>
              <a:gd name="T3" fmla="*/ 6858000 h 14293"/>
              <a:gd name="T4" fmla="*/ 5425974 w 25400"/>
              <a:gd name="T5" fmla="*/ 6485663 h 14293"/>
              <a:gd name="T6" fmla="*/ 5505662 w 25400"/>
              <a:gd name="T7" fmla="*/ 6066305 h 14293"/>
              <a:gd name="T8" fmla="*/ 5924743 w 25400"/>
              <a:gd name="T9" fmla="*/ 5987135 h 14293"/>
              <a:gd name="T10" fmla="*/ 6679377 w 25400"/>
              <a:gd name="T11" fmla="*/ 6355154 h 14293"/>
              <a:gd name="T12" fmla="*/ 7079737 w 25400"/>
              <a:gd name="T13" fmla="*/ 6269746 h 14293"/>
              <a:gd name="T14" fmla="*/ 7161825 w 25400"/>
              <a:gd name="T15" fmla="*/ 5859025 h 14293"/>
              <a:gd name="T16" fmla="*/ 6797949 w 25400"/>
              <a:gd name="T17" fmla="*/ 5114351 h 14293"/>
              <a:gd name="T18" fmla="*/ 6877637 w 25400"/>
              <a:gd name="T19" fmla="*/ 4694993 h 14293"/>
              <a:gd name="T20" fmla="*/ 7296718 w 25400"/>
              <a:gd name="T21" fmla="*/ 4615823 h 14293"/>
              <a:gd name="T22" fmla="*/ 8051832 w 25400"/>
              <a:gd name="T23" fmla="*/ 4983841 h 14293"/>
              <a:gd name="T24" fmla="*/ 8452192 w 25400"/>
              <a:gd name="T25" fmla="*/ 4898434 h 14293"/>
              <a:gd name="T26" fmla="*/ 8533800 w 25400"/>
              <a:gd name="T27" fmla="*/ 4487712 h 14293"/>
              <a:gd name="T28" fmla="*/ 8170404 w 25400"/>
              <a:gd name="T29" fmla="*/ 3743039 h 14293"/>
              <a:gd name="T30" fmla="*/ 8249612 w 25400"/>
              <a:gd name="T31" fmla="*/ 3323681 h 14293"/>
              <a:gd name="T32" fmla="*/ 8668693 w 25400"/>
              <a:gd name="T33" fmla="*/ 3244511 h 14293"/>
              <a:gd name="T34" fmla="*/ 9422367 w 25400"/>
              <a:gd name="T35" fmla="*/ 3613969 h 14293"/>
              <a:gd name="T36" fmla="*/ 9821287 w 25400"/>
              <a:gd name="T37" fmla="*/ 3530001 h 14293"/>
              <a:gd name="T38" fmla="*/ 9902895 w 25400"/>
              <a:gd name="T39" fmla="*/ 3118799 h 14293"/>
              <a:gd name="T40" fmla="*/ 9539499 w 25400"/>
              <a:gd name="T41" fmla="*/ 2374126 h 14293"/>
              <a:gd name="T42" fmla="*/ 9619187 w 25400"/>
              <a:gd name="T43" fmla="*/ 1955247 h 14293"/>
              <a:gd name="T44" fmla="*/ 10038268 w 25400"/>
              <a:gd name="T45" fmla="*/ 1876078 h 14293"/>
              <a:gd name="T46" fmla="*/ 10792902 w 25400"/>
              <a:gd name="T47" fmla="*/ 2243616 h 14293"/>
              <a:gd name="T48" fmla="*/ 11193262 w 25400"/>
              <a:gd name="T49" fmla="*/ 2158689 h 14293"/>
              <a:gd name="T50" fmla="*/ 11274870 w 25400"/>
              <a:gd name="T51" fmla="*/ 1747487 h 14293"/>
              <a:gd name="T52" fmla="*/ 10911474 w 25400"/>
              <a:gd name="T53" fmla="*/ 1002814 h 14293"/>
              <a:gd name="T54" fmla="*/ 10991162 w 25400"/>
              <a:gd name="T55" fmla="*/ 583935 h 14293"/>
              <a:gd name="T56" fmla="*/ 11410243 w 25400"/>
              <a:gd name="T57" fmla="*/ 504286 h 14293"/>
              <a:gd name="T58" fmla="*/ 12165357 w 25400"/>
              <a:gd name="T59" fmla="*/ 872304 h 14293"/>
              <a:gd name="T60" fmla="*/ 12193200 w 25400"/>
              <a:gd name="T61" fmla="*/ 881421 h 14293"/>
              <a:gd name="T62" fmla="*/ 12193200 w 25400"/>
              <a:gd name="T63" fmla="*/ 0 h 14293"/>
              <a:gd name="T64" fmla="*/ 0 w 25400"/>
              <a:gd name="T65" fmla="*/ 0 h 14293"/>
              <a:gd name="T66" fmla="*/ 0 w 25400"/>
              <a:gd name="T67" fmla="*/ 6858000 h 14293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25400" h="14293">
                <a:moveTo>
                  <a:pt x="0" y="14293"/>
                </a:moveTo>
                <a:lnTo>
                  <a:pt x="11682" y="14293"/>
                </a:lnTo>
                <a:cubicBezTo>
                  <a:pt x="11492" y="13905"/>
                  <a:pt x="11303" y="13517"/>
                  <a:pt x="11303" y="13517"/>
                </a:cubicBezTo>
                <a:cubicBezTo>
                  <a:pt x="11303" y="13517"/>
                  <a:pt x="11074" y="13038"/>
                  <a:pt x="11469" y="12643"/>
                </a:cubicBezTo>
                <a:cubicBezTo>
                  <a:pt x="11705" y="12407"/>
                  <a:pt x="12051" y="12349"/>
                  <a:pt x="12342" y="12478"/>
                </a:cubicBezTo>
                <a:cubicBezTo>
                  <a:pt x="12354" y="12483"/>
                  <a:pt x="13914" y="13245"/>
                  <a:pt x="13914" y="13245"/>
                </a:cubicBezTo>
                <a:cubicBezTo>
                  <a:pt x="13914" y="13245"/>
                  <a:pt x="14350" y="13466"/>
                  <a:pt x="14748" y="13067"/>
                </a:cubicBezTo>
                <a:cubicBezTo>
                  <a:pt x="14979" y="12837"/>
                  <a:pt x="15040" y="12503"/>
                  <a:pt x="14919" y="12211"/>
                </a:cubicBezTo>
                <a:cubicBezTo>
                  <a:pt x="14910" y="12193"/>
                  <a:pt x="14161" y="10659"/>
                  <a:pt x="14161" y="10659"/>
                </a:cubicBezTo>
                <a:cubicBezTo>
                  <a:pt x="14161" y="10659"/>
                  <a:pt x="13932" y="10180"/>
                  <a:pt x="14327" y="9785"/>
                </a:cubicBezTo>
                <a:cubicBezTo>
                  <a:pt x="14564" y="9549"/>
                  <a:pt x="14909" y="9491"/>
                  <a:pt x="15200" y="9620"/>
                </a:cubicBezTo>
                <a:cubicBezTo>
                  <a:pt x="15213" y="9625"/>
                  <a:pt x="16773" y="10387"/>
                  <a:pt x="16773" y="10387"/>
                </a:cubicBezTo>
                <a:cubicBezTo>
                  <a:pt x="16773" y="10387"/>
                  <a:pt x="17208" y="10608"/>
                  <a:pt x="17607" y="10209"/>
                </a:cubicBezTo>
                <a:cubicBezTo>
                  <a:pt x="17837" y="9979"/>
                  <a:pt x="17898" y="9645"/>
                  <a:pt x="17777" y="9353"/>
                </a:cubicBezTo>
                <a:cubicBezTo>
                  <a:pt x="17768" y="9335"/>
                  <a:pt x="17020" y="7801"/>
                  <a:pt x="17020" y="7801"/>
                </a:cubicBezTo>
                <a:cubicBezTo>
                  <a:pt x="17020" y="7801"/>
                  <a:pt x="16791" y="7322"/>
                  <a:pt x="17185" y="6927"/>
                </a:cubicBezTo>
                <a:cubicBezTo>
                  <a:pt x="17422" y="6691"/>
                  <a:pt x="17767" y="6633"/>
                  <a:pt x="18058" y="6762"/>
                </a:cubicBezTo>
                <a:cubicBezTo>
                  <a:pt x="18071" y="6767"/>
                  <a:pt x="19628" y="7532"/>
                  <a:pt x="19628" y="7532"/>
                </a:cubicBezTo>
                <a:cubicBezTo>
                  <a:pt x="19628" y="7532"/>
                  <a:pt x="20093" y="7723"/>
                  <a:pt x="20459" y="7357"/>
                </a:cubicBezTo>
                <a:cubicBezTo>
                  <a:pt x="20689" y="7127"/>
                  <a:pt x="20750" y="6793"/>
                  <a:pt x="20629" y="6500"/>
                </a:cubicBezTo>
                <a:cubicBezTo>
                  <a:pt x="20620" y="6483"/>
                  <a:pt x="19872" y="4948"/>
                  <a:pt x="19872" y="4948"/>
                </a:cubicBezTo>
                <a:cubicBezTo>
                  <a:pt x="19872" y="4948"/>
                  <a:pt x="19643" y="4470"/>
                  <a:pt x="20038" y="4075"/>
                </a:cubicBezTo>
                <a:cubicBezTo>
                  <a:pt x="20274" y="3838"/>
                  <a:pt x="20619" y="3781"/>
                  <a:pt x="20911" y="3910"/>
                </a:cubicBezTo>
                <a:cubicBezTo>
                  <a:pt x="20923" y="3915"/>
                  <a:pt x="22483" y="4676"/>
                  <a:pt x="22483" y="4676"/>
                </a:cubicBezTo>
                <a:cubicBezTo>
                  <a:pt x="22483" y="4676"/>
                  <a:pt x="22919" y="4897"/>
                  <a:pt x="23317" y="4499"/>
                </a:cubicBezTo>
                <a:cubicBezTo>
                  <a:pt x="23547" y="4268"/>
                  <a:pt x="23608" y="3935"/>
                  <a:pt x="23487" y="3642"/>
                </a:cubicBezTo>
                <a:cubicBezTo>
                  <a:pt x="23479" y="3624"/>
                  <a:pt x="22730" y="2090"/>
                  <a:pt x="22730" y="2090"/>
                </a:cubicBezTo>
                <a:cubicBezTo>
                  <a:pt x="22730" y="2090"/>
                  <a:pt x="22501" y="1611"/>
                  <a:pt x="22896" y="1217"/>
                </a:cubicBezTo>
                <a:cubicBezTo>
                  <a:pt x="23132" y="980"/>
                  <a:pt x="23478" y="922"/>
                  <a:pt x="23769" y="1051"/>
                </a:cubicBezTo>
                <a:cubicBezTo>
                  <a:pt x="23781" y="1056"/>
                  <a:pt x="25342" y="1818"/>
                  <a:pt x="25342" y="1818"/>
                </a:cubicBezTo>
                <a:cubicBezTo>
                  <a:pt x="25342" y="1818"/>
                  <a:pt x="25363" y="1827"/>
                  <a:pt x="25400" y="1837"/>
                </a:cubicBezTo>
                <a:lnTo>
                  <a:pt x="25400" y="0"/>
                </a:lnTo>
                <a:lnTo>
                  <a:pt x="0" y="0"/>
                </a:lnTo>
                <a:lnTo>
                  <a:pt x="0" y="14293"/>
                </a:lnTo>
                <a:close/>
              </a:path>
            </a:pathLst>
          </a:custGeom>
          <a:solidFill>
            <a:srgbClr val="F5A3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>
              <a:solidFill>
                <a:prstClr val="black"/>
              </a:solidFill>
            </a:endParaRPr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chemeClr val="bg1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1818374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5">
    <p:bg>
      <p:bgPr>
        <a:solidFill>
          <a:srgbClr val="9FC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8"/>
          <p:cNvSpPr>
            <a:spLocks noChangeAspect="1"/>
          </p:cNvSpPr>
          <p:nvPr/>
        </p:nvSpPr>
        <p:spPr bwMode="auto">
          <a:xfrm>
            <a:off x="-17463" y="-17463"/>
            <a:ext cx="9726613" cy="6875463"/>
          </a:xfrm>
          <a:custGeom>
            <a:avLst/>
            <a:gdLst>
              <a:gd name="T0" fmla="*/ 12981 w 20233"/>
              <a:gd name="T1" fmla="*/ 6251 h 14300"/>
              <a:gd name="T2" fmla="*/ 12981 w 20233"/>
              <a:gd name="T3" fmla="*/ 6876000 h 14300"/>
              <a:gd name="T4" fmla="*/ 3610270 w 20233"/>
              <a:gd name="T5" fmla="*/ 6876000 h 14300"/>
              <a:gd name="T6" fmla="*/ 3608347 w 20233"/>
              <a:gd name="T7" fmla="*/ 6056169 h 14300"/>
              <a:gd name="T8" fmla="*/ 4484350 w 20233"/>
              <a:gd name="T9" fmla="*/ 6058573 h 14300"/>
              <a:gd name="T10" fmla="*/ 4481946 w 20233"/>
              <a:gd name="T11" fmla="*/ 5182004 h 14300"/>
              <a:gd name="T12" fmla="*/ 5358431 w 20233"/>
              <a:gd name="T13" fmla="*/ 5184408 h 14300"/>
              <a:gd name="T14" fmla="*/ 5356027 w 20233"/>
              <a:gd name="T15" fmla="*/ 4368424 h 14300"/>
              <a:gd name="T16" fmla="*/ 6232031 w 20233"/>
              <a:gd name="T17" fmla="*/ 4370828 h 14300"/>
              <a:gd name="T18" fmla="*/ 6229627 w 20233"/>
              <a:gd name="T19" fmla="*/ 3494258 h 14300"/>
              <a:gd name="T20" fmla="*/ 7106111 w 20233"/>
              <a:gd name="T21" fmla="*/ 3496662 h 14300"/>
              <a:gd name="T22" fmla="*/ 7103707 w 20233"/>
              <a:gd name="T23" fmla="*/ 2620573 h 14300"/>
              <a:gd name="T24" fmla="*/ 7980192 w 20233"/>
              <a:gd name="T25" fmla="*/ 2622978 h 14300"/>
              <a:gd name="T26" fmla="*/ 7977788 w 20233"/>
              <a:gd name="T27" fmla="*/ 1746408 h 14300"/>
              <a:gd name="T28" fmla="*/ 8853791 w 20233"/>
              <a:gd name="T29" fmla="*/ 1748812 h 14300"/>
              <a:gd name="T30" fmla="*/ 8851388 w 20233"/>
              <a:gd name="T31" fmla="*/ 872723 h 14300"/>
              <a:gd name="T32" fmla="*/ 9727872 w 20233"/>
              <a:gd name="T33" fmla="*/ 875127 h 14300"/>
              <a:gd name="T34" fmla="*/ 9725468 w 20233"/>
              <a:gd name="T35" fmla="*/ 0 h 14300"/>
              <a:gd name="T36" fmla="*/ 12981 w 20233"/>
              <a:gd name="T37" fmla="*/ 6251 h 1430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0233" h="14300">
                <a:moveTo>
                  <a:pt x="27" y="13"/>
                </a:moveTo>
                <a:cubicBezTo>
                  <a:pt x="-68" y="4714"/>
                  <a:pt x="122" y="9599"/>
                  <a:pt x="27" y="14300"/>
                </a:cubicBezTo>
                <a:lnTo>
                  <a:pt x="7509" y="14300"/>
                </a:lnTo>
                <a:cubicBezTo>
                  <a:pt x="7508" y="13732"/>
                  <a:pt x="7506" y="13163"/>
                  <a:pt x="7505" y="12595"/>
                </a:cubicBezTo>
                <a:lnTo>
                  <a:pt x="9327" y="12600"/>
                </a:lnTo>
                <a:cubicBezTo>
                  <a:pt x="9325" y="11992"/>
                  <a:pt x="9324" y="11385"/>
                  <a:pt x="9322" y="10777"/>
                </a:cubicBezTo>
                <a:lnTo>
                  <a:pt x="11145" y="10782"/>
                </a:lnTo>
                <a:cubicBezTo>
                  <a:pt x="11143" y="10216"/>
                  <a:pt x="11142" y="9651"/>
                  <a:pt x="11140" y="9085"/>
                </a:cubicBezTo>
                <a:lnTo>
                  <a:pt x="12962" y="9090"/>
                </a:lnTo>
                <a:cubicBezTo>
                  <a:pt x="12960" y="8482"/>
                  <a:pt x="12959" y="7875"/>
                  <a:pt x="12957" y="7267"/>
                </a:cubicBezTo>
                <a:lnTo>
                  <a:pt x="14780" y="7272"/>
                </a:lnTo>
                <a:cubicBezTo>
                  <a:pt x="14778" y="6665"/>
                  <a:pt x="14777" y="6057"/>
                  <a:pt x="14775" y="5450"/>
                </a:cubicBezTo>
                <a:lnTo>
                  <a:pt x="16598" y="5455"/>
                </a:lnTo>
                <a:cubicBezTo>
                  <a:pt x="16596" y="4847"/>
                  <a:pt x="16595" y="4240"/>
                  <a:pt x="16593" y="3632"/>
                </a:cubicBezTo>
                <a:lnTo>
                  <a:pt x="18415" y="3637"/>
                </a:lnTo>
                <a:cubicBezTo>
                  <a:pt x="18413" y="3030"/>
                  <a:pt x="18412" y="2422"/>
                  <a:pt x="18410" y="1815"/>
                </a:cubicBezTo>
                <a:lnTo>
                  <a:pt x="20233" y="1820"/>
                </a:lnTo>
                <a:cubicBezTo>
                  <a:pt x="20231" y="1213"/>
                  <a:pt x="20230" y="607"/>
                  <a:pt x="20228" y="0"/>
                </a:cubicBezTo>
                <a:lnTo>
                  <a:pt x="27" y="13"/>
                </a:lnTo>
                <a:close/>
              </a:path>
            </a:pathLst>
          </a:custGeom>
          <a:solidFill>
            <a:srgbClr val="DB27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>
              <a:solidFill>
                <a:prstClr val="black"/>
              </a:solidFill>
            </a:endParaRPr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chemeClr val="bg1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713833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 noChangeAspect="1"/>
          </p:cNvSpPr>
          <p:nvPr/>
        </p:nvSpPr>
        <p:spPr bwMode="auto">
          <a:xfrm>
            <a:off x="10887075" y="0"/>
            <a:ext cx="1304925" cy="6858000"/>
          </a:xfrm>
          <a:custGeom>
            <a:avLst/>
            <a:gdLst>
              <a:gd name="T0" fmla="*/ 0 w 2700"/>
              <a:gd name="T1" fmla="*/ 16306 h 14300"/>
              <a:gd name="T2" fmla="*/ 212647 w 2700"/>
              <a:gd name="T3" fmla="*/ 144354 h 14300"/>
              <a:gd name="T4" fmla="*/ 212647 w 2700"/>
              <a:gd name="T5" fmla="*/ 290626 h 14300"/>
              <a:gd name="T6" fmla="*/ 0 w 2700"/>
              <a:gd name="T7" fmla="*/ 418674 h 14300"/>
              <a:gd name="T8" fmla="*/ 212647 w 2700"/>
              <a:gd name="T9" fmla="*/ 546722 h 14300"/>
              <a:gd name="T10" fmla="*/ 212647 w 2700"/>
              <a:gd name="T11" fmla="*/ 692994 h 14300"/>
              <a:gd name="T12" fmla="*/ 0 w 2700"/>
              <a:gd name="T13" fmla="*/ 820083 h 14300"/>
              <a:gd name="T14" fmla="*/ 212647 w 2700"/>
              <a:gd name="T15" fmla="*/ 948130 h 14300"/>
              <a:gd name="T16" fmla="*/ 212647 w 2700"/>
              <a:gd name="T17" fmla="*/ 1094403 h 14300"/>
              <a:gd name="T18" fmla="*/ 0 w 2700"/>
              <a:gd name="T19" fmla="*/ 1221971 h 14300"/>
              <a:gd name="T20" fmla="*/ 212647 w 2700"/>
              <a:gd name="T21" fmla="*/ 1350019 h 14300"/>
              <a:gd name="T22" fmla="*/ 212647 w 2700"/>
              <a:gd name="T23" fmla="*/ 1496291 h 14300"/>
              <a:gd name="T24" fmla="*/ 0 w 2700"/>
              <a:gd name="T25" fmla="*/ 1624339 h 14300"/>
              <a:gd name="T26" fmla="*/ 212647 w 2700"/>
              <a:gd name="T27" fmla="*/ 1752387 h 14300"/>
              <a:gd name="T28" fmla="*/ 212647 w 2700"/>
              <a:gd name="T29" fmla="*/ 1898659 h 14300"/>
              <a:gd name="T30" fmla="*/ 0 w 2700"/>
              <a:gd name="T31" fmla="*/ 2026707 h 14300"/>
              <a:gd name="T32" fmla="*/ 212647 w 2700"/>
              <a:gd name="T33" fmla="*/ 2154755 h 14300"/>
              <a:gd name="T34" fmla="*/ 212647 w 2700"/>
              <a:gd name="T35" fmla="*/ 2301027 h 14300"/>
              <a:gd name="T36" fmla="*/ 0 w 2700"/>
              <a:gd name="T37" fmla="*/ 2429554 h 14300"/>
              <a:gd name="T38" fmla="*/ 212647 w 2700"/>
              <a:gd name="T39" fmla="*/ 2557602 h 14300"/>
              <a:gd name="T40" fmla="*/ 212647 w 2700"/>
              <a:gd name="T41" fmla="*/ 2703874 h 14300"/>
              <a:gd name="T42" fmla="*/ 0 w 2700"/>
              <a:gd name="T43" fmla="*/ 2831443 h 14300"/>
              <a:gd name="T44" fmla="*/ 212647 w 2700"/>
              <a:gd name="T45" fmla="*/ 2959970 h 14300"/>
              <a:gd name="T46" fmla="*/ 212647 w 2700"/>
              <a:gd name="T47" fmla="*/ 3105763 h 14300"/>
              <a:gd name="T48" fmla="*/ 0 w 2700"/>
              <a:gd name="T49" fmla="*/ 3232852 h 14300"/>
              <a:gd name="T50" fmla="*/ 212647 w 2700"/>
              <a:gd name="T51" fmla="*/ 3360900 h 14300"/>
              <a:gd name="T52" fmla="*/ 212647 w 2700"/>
              <a:gd name="T53" fmla="*/ 3507172 h 14300"/>
              <a:gd name="T54" fmla="*/ 0 w 2700"/>
              <a:gd name="T55" fmla="*/ 3635220 h 14300"/>
              <a:gd name="T56" fmla="*/ 212647 w 2700"/>
              <a:gd name="T57" fmla="*/ 3763268 h 14300"/>
              <a:gd name="T58" fmla="*/ 212647 w 2700"/>
              <a:gd name="T59" fmla="*/ 3909540 h 14300"/>
              <a:gd name="T60" fmla="*/ 0 w 2700"/>
              <a:gd name="T61" fmla="*/ 4037588 h 14300"/>
              <a:gd name="T62" fmla="*/ 212647 w 2700"/>
              <a:gd name="T63" fmla="*/ 4165636 h 14300"/>
              <a:gd name="T64" fmla="*/ 212647 w 2700"/>
              <a:gd name="T65" fmla="*/ 4311908 h 14300"/>
              <a:gd name="T66" fmla="*/ 0 w 2700"/>
              <a:gd name="T67" fmla="*/ 4439476 h 14300"/>
              <a:gd name="T68" fmla="*/ 212647 w 2700"/>
              <a:gd name="T69" fmla="*/ 4568003 h 14300"/>
              <a:gd name="T70" fmla="*/ 262425 w 2700"/>
              <a:gd name="T71" fmla="*/ 4655287 h 14300"/>
              <a:gd name="T72" fmla="*/ 44463 w 2700"/>
              <a:gd name="T73" fmla="*/ 4785733 h 14300"/>
              <a:gd name="T74" fmla="*/ 48812 w 2700"/>
              <a:gd name="T75" fmla="*/ 4928648 h 14300"/>
              <a:gd name="T76" fmla="*/ 262425 w 2700"/>
              <a:gd name="T77" fmla="*/ 5058135 h 14300"/>
              <a:gd name="T78" fmla="*/ 46396 w 2700"/>
              <a:gd name="T79" fmla="*/ 5187621 h 14300"/>
              <a:gd name="T80" fmla="*/ 48812 w 2700"/>
              <a:gd name="T81" fmla="*/ 5331016 h 14300"/>
              <a:gd name="T82" fmla="*/ 262425 w 2700"/>
              <a:gd name="T83" fmla="*/ 5460023 h 14300"/>
              <a:gd name="T84" fmla="*/ 46396 w 2700"/>
              <a:gd name="T85" fmla="*/ 5589510 h 14300"/>
              <a:gd name="T86" fmla="*/ 48812 w 2700"/>
              <a:gd name="T87" fmla="*/ 5732425 h 14300"/>
              <a:gd name="T88" fmla="*/ 262425 w 2700"/>
              <a:gd name="T89" fmla="*/ 5861432 h 14300"/>
              <a:gd name="T90" fmla="*/ 46396 w 2700"/>
              <a:gd name="T91" fmla="*/ 5991398 h 14300"/>
              <a:gd name="T92" fmla="*/ 48812 w 2700"/>
              <a:gd name="T93" fmla="*/ 6134793 h 14300"/>
              <a:gd name="T94" fmla="*/ 262425 w 2700"/>
              <a:gd name="T95" fmla="*/ 6263800 h 14300"/>
              <a:gd name="T96" fmla="*/ 46396 w 2700"/>
              <a:gd name="T97" fmla="*/ 6393287 h 14300"/>
              <a:gd name="T98" fmla="*/ 48812 w 2700"/>
              <a:gd name="T99" fmla="*/ 6537161 h 14300"/>
              <a:gd name="T100" fmla="*/ 262425 w 2700"/>
              <a:gd name="T101" fmla="*/ 6666168 h 14300"/>
              <a:gd name="T102" fmla="*/ 46396 w 2700"/>
              <a:gd name="T103" fmla="*/ 6795655 h 14300"/>
              <a:gd name="T104" fmla="*/ 1304878 w 2700"/>
              <a:gd name="T105" fmla="*/ 6858000 h 14300"/>
              <a:gd name="T106" fmla="*/ 1450 w 2700"/>
              <a:gd name="T107" fmla="*/ 0 h 14300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2700" h="14300">
                <a:moveTo>
                  <a:pt x="3" y="0"/>
                </a:moveTo>
                <a:cubicBezTo>
                  <a:pt x="1" y="11"/>
                  <a:pt x="0" y="22"/>
                  <a:pt x="0" y="34"/>
                </a:cubicBezTo>
                <a:cubicBezTo>
                  <a:pt x="0" y="102"/>
                  <a:pt x="40" y="159"/>
                  <a:pt x="101" y="185"/>
                </a:cubicBezTo>
                <a:cubicBezTo>
                  <a:pt x="105" y="186"/>
                  <a:pt x="440" y="301"/>
                  <a:pt x="440" y="301"/>
                </a:cubicBezTo>
                <a:cubicBezTo>
                  <a:pt x="440" y="301"/>
                  <a:pt x="543" y="338"/>
                  <a:pt x="543" y="454"/>
                </a:cubicBezTo>
                <a:cubicBezTo>
                  <a:pt x="543" y="523"/>
                  <a:pt x="501" y="582"/>
                  <a:pt x="440" y="606"/>
                </a:cubicBezTo>
                <a:cubicBezTo>
                  <a:pt x="437" y="607"/>
                  <a:pt x="96" y="724"/>
                  <a:pt x="96" y="724"/>
                </a:cubicBezTo>
                <a:cubicBezTo>
                  <a:pt x="96" y="724"/>
                  <a:pt x="0" y="756"/>
                  <a:pt x="0" y="873"/>
                </a:cubicBezTo>
                <a:cubicBezTo>
                  <a:pt x="0" y="940"/>
                  <a:pt x="40" y="998"/>
                  <a:pt x="101" y="1023"/>
                </a:cubicBezTo>
                <a:cubicBezTo>
                  <a:pt x="105" y="1025"/>
                  <a:pt x="440" y="1140"/>
                  <a:pt x="440" y="1140"/>
                </a:cubicBezTo>
                <a:cubicBezTo>
                  <a:pt x="440" y="1140"/>
                  <a:pt x="543" y="1177"/>
                  <a:pt x="543" y="1292"/>
                </a:cubicBezTo>
                <a:cubicBezTo>
                  <a:pt x="543" y="1362"/>
                  <a:pt x="501" y="1421"/>
                  <a:pt x="440" y="1445"/>
                </a:cubicBezTo>
                <a:cubicBezTo>
                  <a:pt x="437" y="1446"/>
                  <a:pt x="96" y="1562"/>
                  <a:pt x="96" y="1562"/>
                </a:cubicBezTo>
                <a:cubicBezTo>
                  <a:pt x="96" y="1562"/>
                  <a:pt x="0" y="1602"/>
                  <a:pt x="0" y="1710"/>
                </a:cubicBezTo>
                <a:cubicBezTo>
                  <a:pt x="0" y="1777"/>
                  <a:pt x="40" y="1835"/>
                  <a:pt x="101" y="1860"/>
                </a:cubicBezTo>
                <a:cubicBezTo>
                  <a:pt x="105" y="1862"/>
                  <a:pt x="440" y="1977"/>
                  <a:pt x="440" y="1977"/>
                </a:cubicBezTo>
                <a:cubicBezTo>
                  <a:pt x="440" y="1977"/>
                  <a:pt x="543" y="2013"/>
                  <a:pt x="543" y="2129"/>
                </a:cubicBezTo>
                <a:cubicBezTo>
                  <a:pt x="543" y="2199"/>
                  <a:pt x="501" y="2258"/>
                  <a:pt x="440" y="2282"/>
                </a:cubicBezTo>
                <a:cubicBezTo>
                  <a:pt x="437" y="2283"/>
                  <a:pt x="96" y="2400"/>
                  <a:pt x="96" y="2400"/>
                </a:cubicBezTo>
                <a:cubicBezTo>
                  <a:pt x="96" y="2400"/>
                  <a:pt x="0" y="2431"/>
                  <a:pt x="0" y="2548"/>
                </a:cubicBezTo>
                <a:cubicBezTo>
                  <a:pt x="0" y="2616"/>
                  <a:pt x="40" y="2674"/>
                  <a:pt x="101" y="2699"/>
                </a:cubicBezTo>
                <a:cubicBezTo>
                  <a:pt x="105" y="2700"/>
                  <a:pt x="440" y="2815"/>
                  <a:pt x="440" y="2815"/>
                </a:cubicBezTo>
                <a:cubicBezTo>
                  <a:pt x="440" y="2815"/>
                  <a:pt x="543" y="2852"/>
                  <a:pt x="543" y="2968"/>
                </a:cubicBezTo>
                <a:cubicBezTo>
                  <a:pt x="543" y="3037"/>
                  <a:pt x="501" y="3096"/>
                  <a:pt x="440" y="3120"/>
                </a:cubicBezTo>
                <a:cubicBezTo>
                  <a:pt x="437" y="3121"/>
                  <a:pt x="96" y="3239"/>
                  <a:pt x="96" y="3239"/>
                </a:cubicBezTo>
                <a:cubicBezTo>
                  <a:pt x="96" y="3239"/>
                  <a:pt x="0" y="3278"/>
                  <a:pt x="0" y="3387"/>
                </a:cubicBezTo>
                <a:cubicBezTo>
                  <a:pt x="0" y="3455"/>
                  <a:pt x="40" y="3513"/>
                  <a:pt x="101" y="3538"/>
                </a:cubicBezTo>
                <a:cubicBezTo>
                  <a:pt x="105" y="3539"/>
                  <a:pt x="440" y="3654"/>
                  <a:pt x="440" y="3654"/>
                </a:cubicBezTo>
                <a:cubicBezTo>
                  <a:pt x="440" y="3654"/>
                  <a:pt x="543" y="3691"/>
                  <a:pt x="543" y="3807"/>
                </a:cubicBezTo>
                <a:cubicBezTo>
                  <a:pt x="543" y="3876"/>
                  <a:pt x="501" y="3935"/>
                  <a:pt x="440" y="3959"/>
                </a:cubicBezTo>
                <a:cubicBezTo>
                  <a:pt x="437" y="3960"/>
                  <a:pt x="96" y="4077"/>
                  <a:pt x="96" y="4077"/>
                </a:cubicBezTo>
                <a:cubicBezTo>
                  <a:pt x="96" y="4077"/>
                  <a:pt x="0" y="4109"/>
                  <a:pt x="0" y="4226"/>
                </a:cubicBezTo>
                <a:cubicBezTo>
                  <a:pt x="0" y="4293"/>
                  <a:pt x="40" y="4351"/>
                  <a:pt x="101" y="4377"/>
                </a:cubicBezTo>
                <a:cubicBezTo>
                  <a:pt x="105" y="4378"/>
                  <a:pt x="440" y="4493"/>
                  <a:pt x="440" y="4493"/>
                </a:cubicBezTo>
                <a:cubicBezTo>
                  <a:pt x="440" y="4493"/>
                  <a:pt x="543" y="4530"/>
                  <a:pt x="543" y="4646"/>
                </a:cubicBezTo>
                <a:cubicBezTo>
                  <a:pt x="543" y="4715"/>
                  <a:pt x="501" y="4774"/>
                  <a:pt x="440" y="4798"/>
                </a:cubicBezTo>
                <a:cubicBezTo>
                  <a:pt x="437" y="4799"/>
                  <a:pt x="92" y="4918"/>
                  <a:pt x="92" y="4918"/>
                </a:cubicBezTo>
                <a:cubicBezTo>
                  <a:pt x="92" y="4918"/>
                  <a:pt x="0" y="4949"/>
                  <a:pt x="0" y="5066"/>
                </a:cubicBezTo>
                <a:cubicBezTo>
                  <a:pt x="0" y="5133"/>
                  <a:pt x="40" y="5191"/>
                  <a:pt x="101" y="5216"/>
                </a:cubicBezTo>
                <a:cubicBezTo>
                  <a:pt x="105" y="5218"/>
                  <a:pt x="440" y="5333"/>
                  <a:pt x="440" y="5333"/>
                </a:cubicBezTo>
                <a:cubicBezTo>
                  <a:pt x="440" y="5333"/>
                  <a:pt x="543" y="5370"/>
                  <a:pt x="543" y="5485"/>
                </a:cubicBezTo>
                <a:cubicBezTo>
                  <a:pt x="543" y="5555"/>
                  <a:pt x="501" y="5614"/>
                  <a:pt x="440" y="5638"/>
                </a:cubicBezTo>
                <a:cubicBezTo>
                  <a:pt x="437" y="5639"/>
                  <a:pt x="96" y="5756"/>
                  <a:pt x="96" y="5756"/>
                </a:cubicBezTo>
                <a:cubicBezTo>
                  <a:pt x="96" y="5756"/>
                  <a:pt x="0" y="5787"/>
                  <a:pt x="0" y="5904"/>
                </a:cubicBezTo>
                <a:cubicBezTo>
                  <a:pt x="0" y="5972"/>
                  <a:pt x="40" y="6030"/>
                  <a:pt x="101" y="6055"/>
                </a:cubicBezTo>
                <a:cubicBezTo>
                  <a:pt x="105" y="6056"/>
                  <a:pt x="440" y="6172"/>
                  <a:pt x="440" y="6172"/>
                </a:cubicBezTo>
                <a:cubicBezTo>
                  <a:pt x="440" y="6172"/>
                  <a:pt x="543" y="6208"/>
                  <a:pt x="543" y="6324"/>
                </a:cubicBezTo>
                <a:cubicBezTo>
                  <a:pt x="543" y="6393"/>
                  <a:pt x="501" y="6453"/>
                  <a:pt x="440" y="6476"/>
                </a:cubicBezTo>
                <a:cubicBezTo>
                  <a:pt x="437" y="6477"/>
                  <a:pt x="96" y="6594"/>
                  <a:pt x="96" y="6594"/>
                </a:cubicBezTo>
                <a:cubicBezTo>
                  <a:pt x="96" y="6594"/>
                  <a:pt x="0" y="6634"/>
                  <a:pt x="0" y="6741"/>
                </a:cubicBezTo>
                <a:cubicBezTo>
                  <a:pt x="0" y="6809"/>
                  <a:pt x="40" y="6867"/>
                  <a:pt x="101" y="6892"/>
                </a:cubicBezTo>
                <a:cubicBezTo>
                  <a:pt x="105" y="6893"/>
                  <a:pt x="440" y="7008"/>
                  <a:pt x="440" y="7008"/>
                </a:cubicBezTo>
                <a:cubicBezTo>
                  <a:pt x="440" y="7008"/>
                  <a:pt x="543" y="7045"/>
                  <a:pt x="543" y="7161"/>
                </a:cubicBezTo>
                <a:cubicBezTo>
                  <a:pt x="543" y="7230"/>
                  <a:pt x="501" y="7289"/>
                  <a:pt x="440" y="7313"/>
                </a:cubicBezTo>
                <a:cubicBezTo>
                  <a:pt x="437" y="7314"/>
                  <a:pt x="96" y="7431"/>
                  <a:pt x="96" y="7431"/>
                </a:cubicBezTo>
                <a:cubicBezTo>
                  <a:pt x="96" y="7431"/>
                  <a:pt x="0" y="7463"/>
                  <a:pt x="0" y="7580"/>
                </a:cubicBezTo>
                <a:cubicBezTo>
                  <a:pt x="0" y="7647"/>
                  <a:pt x="40" y="7705"/>
                  <a:pt x="101" y="7731"/>
                </a:cubicBezTo>
                <a:cubicBezTo>
                  <a:pt x="105" y="7732"/>
                  <a:pt x="440" y="7847"/>
                  <a:pt x="440" y="7847"/>
                </a:cubicBezTo>
                <a:cubicBezTo>
                  <a:pt x="440" y="7847"/>
                  <a:pt x="543" y="7884"/>
                  <a:pt x="543" y="8000"/>
                </a:cubicBezTo>
                <a:cubicBezTo>
                  <a:pt x="543" y="8069"/>
                  <a:pt x="501" y="8128"/>
                  <a:pt x="440" y="8152"/>
                </a:cubicBezTo>
                <a:cubicBezTo>
                  <a:pt x="437" y="8153"/>
                  <a:pt x="96" y="8270"/>
                  <a:pt x="96" y="8270"/>
                </a:cubicBezTo>
                <a:cubicBezTo>
                  <a:pt x="96" y="8270"/>
                  <a:pt x="0" y="8310"/>
                  <a:pt x="0" y="8419"/>
                </a:cubicBezTo>
                <a:cubicBezTo>
                  <a:pt x="0" y="8486"/>
                  <a:pt x="40" y="8544"/>
                  <a:pt x="101" y="8569"/>
                </a:cubicBezTo>
                <a:cubicBezTo>
                  <a:pt x="105" y="8571"/>
                  <a:pt x="440" y="8686"/>
                  <a:pt x="440" y="8686"/>
                </a:cubicBezTo>
                <a:cubicBezTo>
                  <a:pt x="440" y="8686"/>
                  <a:pt x="543" y="8723"/>
                  <a:pt x="543" y="8839"/>
                </a:cubicBezTo>
                <a:cubicBezTo>
                  <a:pt x="543" y="8908"/>
                  <a:pt x="501" y="8967"/>
                  <a:pt x="440" y="8991"/>
                </a:cubicBezTo>
                <a:cubicBezTo>
                  <a:pt x="437" y="8992"/>
                  <a:pt x="96" y="9109"/>
                  <a:pt x="96" y="9109"/>
                </a:cubicBezTo>
                <a:cubicBezTo>
                  <a:pt x="96" y="9109"/>
                  <a:pt x="0" y="9141"/>
                  <a:pt x="0" y="9257"/>
                </a:cubicBezTo>
                <a:cubicBezTo>
                  <a:pt x="0" y="9325"/>
                  <a:pt x="40" y="9383"/>
                  <a:pt x="101" y="9408"/>
                </a:cubicBezTo>
                <a:cubicBezTo>
                  <a:pt x="105" y="9409"/>
                  <a:pt x="440" y="9525"/>
                  <a:pt x="440" y="9525"/>
                </a:cubicBezTo>
                <a:cubicBezTo>
                  <a:pt x="440" y="9525"/>
                  <a:pt x="543" y="9561"/>
                  <a:pt x="543" y="9677"/>
                </a:cubicBezTo>
                <a:lnTo>
                  <a:pt x="543" y="9707"/>
                </a:lnTo>
                <a:cubicBezTo>
                  <a:pt x="543" y="9776"/>
                  <a:pt x="501" y="9835"/>
                  <a:pt x="440" y="9859"/>
                </a:cubicBezTo>
                <a:cubicBezTo>
                  <a:pt x="437" y="9860"/>
                  <a:pt x="92" y="9979"/>
                  <a:pt x="92" y="9979"/>
                </a:cubicBezTo>
                <a:cubicBezTo>
                  <a:pt x="92" y="9979"/>
                  <a:pt x="0" y="10010"/>
                  <a:pt x="0" y="10127"/>
                </a:cubicBezTo>
                <a:cubicBezTo>
                  <a:pt x="0" y="10194"/>
                  <a:pt x="40" y="10252"/>
                  <a:pt x="101" y="10277"/>
                </a:cubicBezTo>
                <a:cubicBezTo>
                  <a:pt x="105" y="10279"/>
                  <a:pt x="440" y="10394"/>
                  <a:pt x="440" y="10394"/>
                </a:cubicBezTo>
                <a:cubicBezTo>
                  <a:pt x="440" y="10394"/>
                  <a:pt x="543" y="10431"/>
                  <a:pt x="543" y="10547"/>
                </a:cubicBezTo>
                <a:cubicBezTo>
                  <a:pt x="543" y="10616"/>
                  <a:pt x="501" y="10675"/>
                  <a:pt x="440" y="10699"/>
                </a:cubicBezTo>
                <a:cubicBezTo>
                  <a:pt x="437" y="10700"/>
                  <a:pt x="96" y="10817"/>
                  <a:pt x="96" y="10817"/>
                </a:cubicBezTo>
                <a:cubicBezTo>
                  <a:pt x="96" y="10817"/>
                  <a:pt x="0" y="10849"/>
                  <a:pt x="0" y="10965"/>
                </a:cubicBezTo>
                <a:cubicBezTo>
                  <a:pt x="0" y="11033"/>
                  <a:pt x="40" y="11091"/>
                  <a:pt x="101" y="11116"/>
                </a:cubicBezTo>
                <a:cubicBezTo>
                  <a:pt x="105" y="11117"/>
                  <a:pt x="440" y="11233"/>
                  <a:pt x="440" y="11233"/>
                </a:cubicBezTo>
                <a:cubicBezTo>
                  <a:pt x="440" y="11233"/>
                  <a:pt x="543" y="11269"/>
                  <a:pt x="543" y="11385"/>
                </a:cubicBezTo>
                <a:cubicBezTo>
                  <a:pt x="543" y="11455"/>
                  <a:pt x="501" y="11514"/>
                  <a:pt x="440" y="11538"/>
                </a:cubicBezTo>
                <a:cubicBezTo>
                  <a:pt x="437" y="11539"/>
                  <a:pt x="96" y="11655"/>
                  <a:pt x="96" y="11655"/>
                </a:cubicBezTo>
                <a:cubicBezTo>
                  <a:pt x="96" y="11655"/>
                  <a:pt x="0" y="11695"/>
                  <a:pt x="0" y="11802"/>
                </a:cubicBezTo>
                <a:cubicBezTo>
                  <a:pt x="0" y="11870"/>
                  <a:pt x="40" y="11928"/>
                  <a:pt x="101" y="11953"/>
                </a:cubicBezTo>
                <a:cubicBezTo>
                  <a:pt x="105" y="11954"/>
                  <a:pt x="440" y="12070"/>
                  <a:pt x="440" y="12070"/>
                </a:cubicBezTo>
                <a:cubicBezTo>
                  <a:pt x="440" y="12070"/>
                  <a:pt x="543" y="12106"/>
                  <a:pt x="543" y="12222"/>
                </a:cubicBezTo>
                <a:cubicBezTo>
                  <a:pt x="543" y="12291"/>
                  <a:pt x="501" y="12351"/>
                  <a:pt x="440" y="12374"/>
                </a:cubicBezTo>
                <a:cubicBezTo>
                  <a:pt x="437" y="12376"/>
                  <a:pt x="96" y="12493"/>
                  <a:pt x="96" y="12493"/>
                </a:cubicBezTo>
                <a:cubicBezTo>
                  <a:pt x="96" y="12493"/>
                  <a:pt x="0" y="12524"/>
                  <a:pt x="0" y="12641"/>
                </a:cubicBezTo>
                <a:cubicBezTo>
                  <a:pt x="0" y="12709"/>
                  <a:pt x="40" y="12767"/>
                  <a:pt x="101" y="12792"/>
                </a:cubicBezTo>
                <a:cubicBezTo>
                  <a:pt x="105" y="12793"/>
                  <a:pt x="440" y="12908"/>
                  <a:pt x="440" y="12908"/>
                </a:cubicBezTo>
                <a:cubicBezTo>
                  <a:pt x="440" y="12908"/>
                  <a:pt x="543" y="12945"/>
                  <a:pt x="543" y="13061"/>
                </a:cubicBezTo>
                <a:cubicBezTo>
                  <a:pt x="543" y="13130"/>
                  <a:pt x="501" y="13189"/>
                  <a:pt x="440" y="13213"/>
                </a:cubicBezTo>
                <a:cubicBezTo>
                  <a:pt x="437" y="13214"/>
                  <a:pt x="96" y="13331"/>
                  <a:pt x="96" y="13331"/>
                </a:cubicBezTo>
                <a:cubicBezTo>
                  <a:pt x="96" y="13331"/>
                  <a:pt x="0" y="13371"/>
                  <a:pt x="0" y="13480"/>
                </a:cubicBezTo>
                <a:cubicBezTo>
                  <a:pt x="0" y="13548"/>
                  <a:pt x="40" y="13605"/>
                  <a:pt x="101" y="13631"/>
                </a:cubicBezTo>
                <a:cubicBezTo>
                  <a:pt x="105" y="13632"/>
                  <a:pt x="440" y="13747"/>
                  <a:pt x="440" y="13747"/>
                </a:cubicBezTo>
                <a:cubicBezTo>
                  <a:pt x="440" y="13747"/>
                  <a:pt x="543" y="13784"/>
                  <a:pt x="543" y="13900"/>
                </a:cubicBezTo>
                <a:cubicBezTo>
                  <a:pt x="543" y="13969"/>
                  <a:pt x="501" y="14028"/>
                  <a:pt x="440" y="14052"/>
                </a:cubicBezTo>
                <a:cubicBezTo>
                  <a:pt x="437" y="14053"/>
                  <a:pt x="96" y="14170"/>
                  <a:pt x="96" y="14170"/>
                </a:cubicBezTo>
                <a:cubicBezTo>
                  <a:pt x="96" y="14170"/>
                  <a:pt x="10" y="14198"/>
                  <a:pt x="1" y="14300"/>
                </a:cubicBezTo>
                <a:lnTo>
                  <a:pt x="2700" y="14300"/>
                </a:lnTo>
                <a:lnTo>
                  <a:pt x="2700" y="0"/>
                </a:lnTo>
                <a:lnTo>
                  <a:pt x="3" y="0"/>
                </a:lnTo>
                <a:close/>
              </a:path>
            </a:pathLst>
          </a:custGeom>
          <a:solidFill>
            <a:srgbClr val="9FC9E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BD7D022-C545-41D1-9817-1AB873F389CD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43F657-90CA-455C-9C56-031E46C57DE5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5450709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5 B">
    <p:bg>
      <p:bgPr>
        <a:solidFill>
          <a:srgbClr val="9FC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auto">
          <a:xfrm>
            <a:off x="0" y="0"/>
            <a:ext cx="12193588" cy="6858000"/>
          </a:xfrm>
          <a:custGeom>
            <a:avLst/>
            <a:gdLst>
              <a:gd name="T0" fmla="*/ 0 w 25400"/>
              <a:gd name="T1" fmla="*/ 0 h 14300"/>
              <a:gd name="T2" fmla="*/ 0 w 25400"/>
              <a:gd name="T3" fmla="*/ 6858000 h 14300"/>
              <a:gd name="T4" fmla="*/ 6962125 w 25400"/>
              <a:gd name="T5" fmla="*/ 6858000 h 14300"/>
              <a:gd name="T6" fmla="*/ 6959725 w 25400"/>
              <a:gd name="T7" fmla="*/ 6040315 h 14300"/>
              <a:gd name="T8" fmla="*/ 7834851 w 25400"/>
              <a:gd name="T9" fmla="*/ 6042713 h 14300"/>
              <a:gd name="T10" fmla="*/ 7832451 w 25400"/>
              <a:gd name="T11" fmla="*/ 5168438 h 14300"/>
              <a:gd name="T12" fmla="*/ 8707097 w 25400"/>
              <a:gd name="T13" fmla="*/ 5170836 h 14300"/>
              <a:gd name="T14" fmla="*/ 8704697 w 25400"/>
              <a:gd name="T15" fmla="*/ 4356988 h 14300"/>
              <a:gd name="T16" fmla="*/ 9579823 w 25400"/>
              <a:gd name="T17" fmla="*/ 4359386 h 14300"/>
              <a:gd name="T18" fmla="*/ 9577423 w 25400"/>
              <a:gd name="T19" fmla="*/ 3485111 h 14300"/>
              <a:gd name="T20" fmla="*/ 10452069 w 25400"/>
              <a:gd name="T21" fmla="*/ 3487509 h 14300"/>
              <a:gd name="T22" fmla="*/ 10449668 w 25400"/>
              <a:gd name="T23" fmla="*/ 2613713 h 14300"/>
              <a:gd name="T24" fmla="*/ 11324795 w 25400"/>
              <a:gd name="T25" fmla="*/ 2616111 h 14300"/>
              <a:gd name="T26" fmla="*/ 11322394 w 25400"/>
              <a:gd name="T27" fmla="*/ 1741836 h 14300"/>
              <a:gd name="T28" fmla="*/ 12193200 w 25400"/>
              <a:gd name="T29" fmla="*/ 1744234 h 14300"/>
              <a:gd name="T30" fmla="*/ 12193200 w 25400"/>
              <a:gd name="T31" fmla="*/ 0 h 14300"/>
              <a:gd name="T32" fmla="*/ 0 w 25400"/>
              <a:gd name="T33" fmla="*/ 0 h 1430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5400" h="14300">
                <a:moveTo>
                  <a:pt x="0" y="0"/>
                </a:moveTo>
                <a:lnTo>
                  <a:pt x="0" y="14300"/>
                </a:lnTo>
                <a:lnTo>
                  <a:pt x="14503" y="14300"/>
                </a:lnTo>
                <a:lnTo>
                  <a:pt x="14498" y="12595"/>
                </a:lnTo>
                <a:lnTo>
                  <a:pt x="16321" y="12600"/>
                </a:lnTo>
                <a:lnTo>
                  <a:pt x="16316" y="10777"/>
                </a:lnTo>
                <a:lnTo>
                  <a:pt x="18138" y="10782"/>
                </a:lnTo>
                <a:lnTo>
                  <a:pt x="18133" y="9085"/>
                </a:lnTo>
                <a:lnTo>
                  <a:pt x="19956" y="9090"/>
                </a:lnTo>
                <a:lnTo>
                  <a:pt x="19951" y="7267"/>
                </a:lnTo>
                <a:lnTo>
                  <a:pt x="21773" y="7272"/>
                </a:lnTo>
                <a:lnTo>
                  <a:pt x="21768" y="5450"/>
                </a:lnTo>
                <a:lnTo>
                  <a:pt x="23591" y="5455"/>
                </a:lnTo>
                <a:lnTo>
                  <a:pt x="23586" y="3632"/>
                </a:lnTo>
                <a:lnTo>
                  <a:pt x="25400" y="3637"/>
                </a:lnTo>
                <a:lnTo>
                  <a:pt x="25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DB27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>
              <a:solidFill>
                <a:prstClr val="black"/>
              </a:solidFill>
            </a:endParaRPr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chemeClr val="bg1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74117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 noChangeAspect="1"/>
          </p:cNvSpPr>
          <p:nvPr/>
        </p:nvSpPr>
        <p:spPr bwMode="auto">
          <a:xfrm>
            <a:off x="10902950" y="0"/>
            <a:ext cx="1290638" cy="6858000"/>
          </a:xfrm>
          <a:custGeom>
            <a:avLst/>
            <a:gdLst>
              <a:gd name="T0" fmla="*/ 175739 w 2658"/>
              <a:gd name="T1" fmla="*/ 0 h 14271"/>
              <a:gd name="T2" fmla="*/ 0 w 2658"/>
              <a:gd name="T3" fmla="*/ 263825 h 14271"/>
              <a:gd name="T4" fmla="*/ 175739 w 2658"/>
              <a:gd name="T5" fmla="*/ 527649 h 14271"/>
              <a:gd name="T6" fmla="*/ 0 w 2658"/>
              <a:gd name="T7" fmla="*/ 791474 h 14271"/>
              <a:gd name="T8" fmla="*/ 175739 w 2658"/>
              <a:gd name="T9" fmla="*/ 1055299 h 14271"/>
              <a:gd name="T10" fmla="*/ 0 w 2658"/>
              <a:gd name="T11" fmla="*/ 1319123 h 14271"/>
              <a:gd name="T12" fmla="*/ 175739 w 2658"/>
              <a:gd name="T13" fmla="*/ 1582468 h 14271"/>
              <a:gd name="T14" fmla="*/ 0 w 2658"/>
              <a:gd name="T15" fmla="*/ 1846292 h 14271"/>
              <a:gd name="T16" fmla="*/ 175739 w 2658"/>
              <a:gd name="T17" fmla="*/ 2110117 h 14271"/>
              <a:gd name="T18" fmla="*/ 0 w 2658"/>
              <a:gd name="T19" fmla="*/ 2373942 h 14271"/>
              <a:gd name="T20" fmla="*/ 175739 w 2658"/>
              <a:gd name="T21" fmla="*/ 2637766 h 14271"/>
              <a:gd name="T22" fmla="*/ 0 w 2658"/>
              <a:gd name="T23" fmla="*/ 2901591 h 14271"/>
              <a:gd name="T24" fmla="*/ 175739 w 2658"/>
              <a:gd name="T25" fmla="*/ 3165416 h 14271"/>
              <a:gd name="T26" fmla="*/ 0 w 2658"/>
              <a:gd name="T27" fmla="*/ 3429240 h 14271"/>
              <a:gd name="T28" fmla="*/ 175739 w 2658"/>
              <a:gd name="T29" fmla="*/ 3693065 h 14271"/>
              <a:gd name="T30" fmla="*/ 0 w 2658"/>
              <a:gd name="T31" fmla="*/ 3956890 h 14271"/>
              <a:gd name="T32" fmla="*/ 175739 w 2658"/>
              <a:gd name="T33" fmla="*/ 4220234 h 14271"/>
              <a:gd name="T34" fmla="*/ 0 w 2658"/>
              <a:gd name="T35" fmla="*/ 4484058 h 14271"/>
              <a:gd name="T36" fmla="*/ 175739 w 2658"/>
              <a:gd name="T37" fmla="*/ 4747883 h 14271"/>
              <a:gd name="T38" fmla="*/ 0 w 2658"/>
              <a:gd name="T39" fmla="*/ 5011708 h 14271"/>
              <a:gd name="T40" fmla="*/ 175739 w 2658"/>
              <a:gd name="T41" fmla="*/ 5275532 h 14271"/>
              <a:gd name="T42" fmla="*/ 0 w 2658"/>
              <a:gd name="T43" fmla="*/ 5539357 h 14271"/>
              <a:gd name="T44" fmla="*/ 175739 w 2658"/>
              <a:gd name="T45" fmla="*/ 5803182 h 14271"/>
              <a:gd name="T46" fmla="*/ 0 w 2658"/>
              <a:gd name="T47" fmla="*/ 6067007 h 14271"/>
              <a:gd name="T48" fmla="*/ 175739 w 2658"/>
              <a:gd name="T49" fmla="*/ 6330831 h 14271"/>
              <a:gd name="T50" fmla="*/ 0 w 2658"/>
              <a:gd name="T51" fmla="*/ 6594175 h 14271"/>
              <a:gd name="T52" fmla="*/ 175739 w 2658"/>
              <a:gd name="T53" fmla="*/ 6858000 h 14271"/>
              <a:gd name="T54" fmla="*/ 1290370 w 2658"/>
              <a:gd name="T55" fmla="*/ 6858000 h 14271"/>
              <a:gd name="T56" fmla="*/ 1290370 w 2658"/>
              <a:gd name="T57" fmla="*/ 481 h 14271"/>
              <a:gd name="T58" fmla="*/ 175739 w 2658"/>
              <a:gd name="T59" fmla="*/ 0 h 14271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2658" h="14271">
                <a:moveTo>
                  <a:pt x="362" y="0"/>
                </a:moveTo>
                <a:cubicBezTo>
                  <a:pt x="362" y="246"/>
                  <a:pt x="213" y="458"/>
                  <a:pt x="0" y="549"/>
                </a:cubicBezTo>
                <a:cubicBezTo>
                  <a:pt x="213" y="640"/>
                  <a:pt x="362" y="852"/>
                  <a:pt x="362" y="1098"/>
                </a:cubicBezTo>
                <a:cubicBezTo>
                  <a:pt x="362" y="1344"/>
                  <a:pt x="213" y="1556"/>
                  <a:pt x="0" y="1647"/>
                </a:cubicBezTo>
                <a:cubicBezTo>
                  <a:pt x="213" y="1738"/>
                  <a:pt x="362" y="1949"/>
                  <a:pt x="362" y="2196"/>
                </a:cubicBezTo>
                <a:cubicBezTo>
                  <a:pt x="362" y="2442"/>
                  <a:pt x="213" y="2653"/>
                  <a:pt x="0" y="2745"/>
                </a:cubicBezTo>
                <a:cubicBezTo>
                  <a:pt x="213" y="2836"/>
                  <a:pt x="362" y="3047"/>
                  <a:pt x="362" y="3293"/>
                </a:cubicBezTo>
                <a:cubicBezTo>
                  <a:pt x="362" y="3540"/>
                  <a:pt x="213" y="3751"/>
                  <a:pt x="0" y="3842"/>
                </a:cubicBezTo>
                <a:cubicBezTo>
                  <a:pt x="213" y="3934"/>
                  <a:pt x="362" y="4145"/>
                  <a:pt x="362" y="4391"/>
                </a:cubicBezTo>
                <a:cubicBezTo>
                  <a:pt x="362" y="4638"/>
                  <a:pt x="213" y="4849"/>
                  <a:pt x="0" y="4940"/>
                </a:cubicBezTo>
                <a:cubicBezTo>
                  <a:pt x="213" y="5031"/>
                  <a:pt x="362" y="5243"/>
                  <a:pt x="362" y="5489"/>
                </a:cubicBezTo>
                <a:cubicBezTo>
                  <a:pt x="362" y="5735"/>
                  <a:pt x="213" y="5947"/>
                  <a:pt x="0" y="6038"/>
                </a:cubicBezTo>
                <a:cubicBezTo>
                  <a:pt x="213" y="6129"/>
                  <a:pt x="362" y="6341"/>
                  <a:pt x="362" y="6587"/>
                </a:cubicBezTo>
                <a:cubicBezTo>
                  <a:pt x="362" y="6833"/>
                  <a:pt x="213" y="7045"/>
                  <a:pt x="0" y="7136"/>
                </a:cubicBezTo>
                <a:cubicBezTo>
                  <a:pt x="213" y="7227"/>
                  <a:pt x="362" y="7438"/>
                  <a:pt x="362" y="7685"/>
                </a:cubicBezTo>
                <a:cubicBezTo>
                  <a:pt x="362" y="7931"/>
                  <a:pt x="213" y="8142"/>
                  <a:pt x="0" y="8234"/>
                </a:cubicBezTo>
                <a:cubicBezTo>
                  <a:pt x="213" y="8325"/>
                  <a:pt x="362" y="8536"/>
                  <a:pt x="362" y="8782"/>
                </a:cubicBezTo>
                <a:cubicBezTo>
                  <a:pt x="362" y="9029"/>
                  <a:pt x="213" y="9240"/>
                  <a:pt x="0" y="9331"/>
                </a:cubicBezTo>
                <a:cubicBezTo>
                  <a:pt x="213" y="9423"/>
                  <a:pt x="362" y="9634"/>
                  <a:pt x="362" y="9880"/>
                </a:cubicBezTo>
                <a:cubicBezTo>
                  <a:pt x="362" y="10127"/>
                  <a:pt x="213" y="10338"/>
                  <a:pt x="0" y="10429"/>
                </a:cubicBezTo>
                <a:cubicBezTo>
                  <a:pt x="213" y="10520"/>
                  <a:pt x="362" y="10732"/>
                  <a:pt x="362" y="10978"/>
                </a:cubicBezTo>
                <a:cubicBezTo>
                  <a:pt x="362" y="11224"/>
                  <a:pt x="213" y="11436"/>
                  <a:pt x="0" y="11527"/>
                </a:cubicBezTo>
                <a:cubicBezTo>
                  <a:pt x="213" y="11618"/>
                  <a:pt x="362" y="11829"/>
                  <a:pt x="362" y="12076"/>
                </a:cubicBezTo>
                <a:cubicBezTo>
                  <a:pt x="362" y="12322"/>
                  <a:pt x="213" y="12533"/>
                  <a:pt x="0" y="12625"/>
                </a:cubicBezTo>
                <a:cubicBezTo>
                  <a:pt x="213" y="12716"/>
                  <a:pt x="362" y="12927"/>
                  <a:pt x="362" y="13174"/>
                </a:cubicBezTo>
                <a:cubicBezTo>
                  <a:pt x="362" y="13420"/>
                  <a:pt x="213" y="13631"/>
                  <a:pt x="0" y="13722"/>
                </a:cubicBezTo>
                <a:cubicBezTo>
                  <a:pt x="213" y="13814"/>
                  <a:pt x="362" y="14025"/>
                  <a:pt x="362" y="14271"/>
                </a:cubicBezTo>
                <a:lnTo>
                  <a:pt x="2658" y="14271"/>
                </a:lnTo>
                <a:lnTo>
                  <a:pt x="2658" y="1"/>
                </a:lnTo>
                <a:lnTo>
                  <a:pt x="362" y="0"/>
                </a:lnTo>
                <a:close/>
              </a:path>
            </a:pathLst>
          </a:custGeom>
          <a:solidFill>
            <a:srgbClr val="FFD4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AE96E6F-3D3D-4F9F-92A5-EB4366F8DC29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7B4A4E-EE39-4F35-876E-51FE828A4363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417539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195200"/>
            <a:ext cx="5364000" cy="49824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195200"/>
            <a:ext cx="5364000" cy="49824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3ED7B5C-BCB6-4314-A670-94D98D95F13D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6AD001-E0DA-439C-8926-D256D336408E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7941109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935804"/>
            <a:ext cx="5364000" cy="424179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935804"/>
            <a:ext cx="5364000" cy="424179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3"/>
          </p:nvPr>
        </p:nvSpPr>
        <p:spPr>
          <a:xfrm>
            <a:off x="457200" y="1555784"/>
            <a:ext cx="5364163" cy="409203"/>
          </a:xfrm>
        </p:spPr>
        <p:txBody>
          <a:bodyPr/>
          <a:lstStyle>
            <a:lvl1pPr marL="0" indent="0">
              <a:buNone/>
              <a:defRPr>
                <a:latin typeface="Arial Black" panose="020B0A04020102020204" pitchFamily="34" charset="0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Tekstin paikkamerkki 9"/>
          <p:cNvSpPr>
            <a:spLocks noGrp="1"/>
          </p:cNvSpPr>
          <p:nvPr>
            <p:ph type="body" sz="quarter" idx="14"/>
          </p:nvPr>
        </p:nvSpPr>
        <p:spPr>
          <a:xfrm>
            <a:off x="6174000" y="1555784"/>
            <a:ext cx="5364163" cy="409203"/>
          </a:xfrm>
        </p:spPr>
        <p:txBody>
          <a:bodyPr/>
          <a:lstStyle>
            <a:lvl1pPr marL="0" indent="0">
              <a:buNone/>
              <a:defRPr>
                <a:latin typeface="Arial Black" panose="020B0A04020102020204" pitchFamily="34" charset="0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3A76D09D-4187-43E4-9236-991E272B26A1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B2E2E061-C058-495A-953F-C26A6ECB8AE4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3902004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 j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408562"/>
            <a:ext cx="6371618" cy="787615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195200"/>
            <a:ext cx="6371618" cy="49824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0" name="Kuvan paikkamerkki 9"/>
          <p:cNvSpPr>
            <a:spLocks noGrp="1"/>
          </p:cNvSpPr>
          <p:nvPr>
            <p:ph type="pic" sz="quarter" idx="13"/>
          </p:nvPr>
        </p:nvSpPr>
        <p:spPr>
          <a:xfrm>
            <a:off x="7131050" y="0"/>
            <a:ext cx="5060950" cy="6858000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 algn="r">
              <a:buNone/>
              <a:defRPr/>
            </a:lvl1pPr>
          </a:lstStyle>
          <a:p>
            <a:pPr lvl="0"/>
            <a:r>
              <a:rPr lang="fi-FI" noProof="0"/>
              <a:t>Lisää kuva napsauttamalla kuvaketta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251771F-A66C-43EC-99E7-3F5E54FEB152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237A7AB-D9C5-433A-B71D-197634A88F5E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0689742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5428642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i-FI" noProof="0"/>
              <a:t>Lisää kuva napsauttamalla kuvaketta</a:t>
            </a:r>
            <a:endParaRPr lang="en-GB" noProof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199" y="5486400"/>
            <a:ext cx="11235447" cy="670884"/>
          </a:xfrm>
        </p:spPr>
        <p:txBody>
          <a:bodyPr anchor="ctr"/>
          <a:lstStyle>
            <a:lvl1pPr algn="ctr">
              <a:defRPr sz="2600" b="0">
                <a:latin typeface="+mn-lt"/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3ED32E85-D6D3-46B8-AB9C-F0866F9C29DF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21B56E15-8531-482F-AB9E-8CD72424AAEA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919295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 kuvaa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54000" y="431800"/>
            <a:ext cx="3683000" cy="4943084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i-FI" noProof="0"/>
              <a:t>Lisää kuva napsauttamalla kuvaketta</a:t>
            </a:r>
            <a:endParaRPr lang="en-GB" noProof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199" y="5486400"/>
            <a:ext cx="11235447" cy="670884"/>
          </a:xfrm>
        </p:spPr>
        <p:txBody>
          <a:bodyPr anchor="ctr"/>
          <a:lstStyle>
            <a:lvl1pPr algn="ctr">
              <a:defRPr sz="2600" b="0">
                <a:latin typeface="+mn-lt"/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4258733" y="431800"/>
            <a:ext cx="3683000" cy="4943084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i-FI" noProof="0"/>
              <a:t>Lisää kuva napsauttamalla kuvaketta</a:t>
            </a:r>
            <a:endParaRPr lang="en-GB" noProof="0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8271933" y="431800"/>
            <a:ext cx="3683000" cy="4943084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i-FI" noProof="0"/>
              <a:t>Lisää kuva napsauttamalla kuvaketta</a:t>
            </a:r>
            <a:endParaRPr lang="en-GB" noProof="0"/>
          </a:p>
        </p:txBody>
      </p:sp>
      <p:sp>
        <p:nvSpPr>
          <p:cNvPr id="6" name="Päivämäärän paikkamerkki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fld id="{FFA71178-E2C3-4770-A55F-47E4D320DF8C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7" name="Alatunnisteen paikkamerkki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fld id="{435B957C-F0C3-4BEE-9496-EAFF658C544E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098573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 nega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Ryhmä 8"/>
          <p:cNvGrpSpPr/>
          <p:nvPr/>
        </p:nvGrpSpPr>
        <p:grpSpPr bwMode="black">
          <a:xfrm>
            <a:off x="465667" y="6222027"/>
            <a:ext cx="804333" cy="373549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4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6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2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86383" y="457200"/>
            <a:ext cx="10661515" cy="5136204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1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1124216-5E44-4CD5-ABDF-CF397119DDAB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1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fi-FI"/>
              <a:t>Etunimi Sukunimi</a:t>
            </a:r>
          </a:p>
        </p:txBody>
      </p:sp>
      <p:sp>
        <p:nvSpPr>
          <p:cNvPr id="1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CA8A785-2D59-417D-B406-49DB08836E00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7201104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 kuvaa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046538" cy="5428642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i-FI" noProof="0"/>
              <a:t>Lisää kuva napsauttamalla kuvaketta</a:t>
            </a:r>
            <a:endParaRPr lang="en-GB" noProof="0" dirty="0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132324" y="0"/>
            <a:ext cx="4059676" cy="5428642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i-FI" noProof="0"/>
              <a:t>Lisää kuva napsauttamalla kuvaketta</a:t>
            </a:r>
            <a:endParaRPr lang="en-GB" noProof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4046537" y="0"/>
            <a:ext cx="4085785" cy="5428642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fi-FI" noProof="0"/>
              <a:t>Lisää kuva napsauttamalla kuvaketta</a:t>
            </a:r>
            <a:endParaRPr lang="en-GB" noProof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199" y="5486400"/>
            <a:ext cx="11235447" cy="670884"/>
          </a:xfrm>
        </p:spPr>
        <p:txBody>
          <a:bodyPr anchor="ctr"/>
          <a:lstStyle>
            <a:lvl1pPr algn="ctr">
              <a:defRPr sz="2600" b="0">
                <a:latin typeface="+mn-lt"/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6" name="Päivämäärän paikkamerkki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fld id="{89FB329D-9574-4A17-B0B8-2D216F92F99D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7" name="Alatunnisteen paikkamerkki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fld id="{8B96D81C-A9D9-4115-B5D1-A1667FFC1817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41914998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usi 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046538" cy="2714625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i-FI" noProof="0"/>
              <a:t>Lisää kuva napsauttamalla kuvaketta</a:t>
            </a:r>
            <a:endParaRPr lang="en-GB" noProof="0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132324" y="0"/>
            <a:ext cx="4059676" cy="2714625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i-FI" noProof="0"/>
              <a:t>Lisää kuva napsauttamalla kuvaketta</a:t>
            </a:r>
            <a:endParaRPr lang="en-GB" noProof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4046537" y="0"/>
            <a:ext cx="4085785" cy="2714625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fi-FI" noProof="0"/>
              <a:t>Lisää kuva napsauttamalla kuvaketta</a:t>
            </a:r>
            <a:endParaRPr lang="en-GB" noProof="0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0" y="2714017"/>
            <a:ext cx="4046538" cy="2714625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i-FI" noProof="0"/>
              <a:t>Lisää kuva napsauttamalla kuvaketta</a:t>
            </a:r>
            <a:endParaRPr lang="en-GB" noProof="0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7"/>
          </p:nvPr>
        </p:nvSpPr>
        <p:spPr>
          <a:xfrm>
            <a:off x="8132324" y="2714017"/>
            <a:ext cx="4059676" cy="2714625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i-FI" noProof="0"/>
              <a:t>Lisää kuva napsauttamalla kuvaketta</a:t>
            </a:r>
            <a:endParaRPr lang="en-GB" noProof="0"/>
          </a:p>
        </p:txBody>
      </p:sp>
      <p:sp>
        <p:nvSpPr>
          <p:cNvPr id="14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4046537" y="2714017"/>
            <a:ext cx="4085785" cy="2714625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fi-FI" noProof="0"/>
              <a:t>Lisää kuva napsauttamalla kuvaketta</a:t>
            </a:r>
            <a:endParaRPr lang="en-GB" noProof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199" y="5486400"/>
            <a:ext cx="11235447" cy="670884"/>
          </a:xfrm>
        </p:spPr>
        <p:txBody>
          <a:bodyPr anchor="ctr"/>
          <a:lstStyle>
            <a:lvl1pPr algn="ctr">
              <a:defRPr sz="2600" b="0">
                <a:latin typeface="+mn-lt"/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10" name="Päivämäärän paikkamerkki 3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fld id="{0CA89EA0-9C2F-4F43-BEB6-2B95BF07BA4F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15" name="Alatunnisteen paikkamerkki 4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16" name="Dian numeron paikkamerkki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fld id="{7563B110-B718-4DA2-BE91-55F1A685FDAE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9140461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aaltokuviolla"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/>
          <p:cNvSpPr>
            <a:spLocks/>
          </p:cNvSpPr>
          <p:nvPr/>
        </p:nvSpPr>
        <p:spPr bwMode="auto">
          <a:xfrm>
            <a:off x="0" y="5199063"/>
            <a:ext cx="12193588" cy="1646237"/>
          </a:xfrm>
          <a:custGeom>
            <a:avLst/>
            <a:gdLst>
              <a:gd name="T0" fmla="*/ 12193200 w 25400"/>
              <a:gd name="T1" fmla="*/ 87335 h 3411"/>
              <a:gd name="T2" fmla="*/ 11746276 w 25400"/>
              <a:gd name="T3" fmla="*/ 217131 h 3411"/>
              <a:gd name="T4" fmla="*/ 11704992 w 25400"/>
              <a:gd name="T5" fmla="*/ 217131 h 3411"/>
              <a:gd name="T6" fmla="*/ 10892272 w 25400"/>
              <a:gd name="T7" fmla="*/ 0 h 3411"/>
              <a:gd name="T8" fmla="*/ 10079552 w 25400"/>
              <a:gd name="T9" fmla="*/ 217131 h 3411"/>
              <a:gd name="T10" fmla="*/ 9266832 w 25400"/>
              <a:gd name="T11" fmla="*/ 0 h 3411"/>
              <a:gd name="T12" fmla="*/ 8454112 w 25400"/>
              <a:gd name="T13" fmla="*/ 217131 h 3411"/>
              <a:gd name="T14" fmla="*/ 7641872 w 25400"/>
              <a:gd name="T15" fmla="*/ 0 h 3411"/>
              <a:gd name="T16" fmla="*/ 6829152 w 25400"/>
              <a:gd name="T17" fmla="*/ 217131 h 3411"/>
              <a:gd name="T18" fmla="*/ 6016432 w 25400"/>
              <a:gd name="T19" fmla="*/ 0 h 3411"/>
              <a:gd name="T20" fmla="*/ 5203712 w 25400"/>
              <a:gd name="T21" fmla="*/ 217131 h 3411"/>
              <a:gd name="T22" fmla="*/ 4390992 w 25400"/>
              <a:gd name="T23" fmla="*/ 0 h 3411"/>
              <a:gd name="T24" fmla="*/ 3578272 w 25400"/>
              <a:gd name="T25" fmla="*/ 217131 h 3411"/>
              <a:gd name="T26" fmla="*/ 2765552 w 25400"/>
              <a:gd name="T27" fmla="*/ 0 h 3411"/>
              <a:gd name="T28" fmla="*/ 1952832 w 25400"/>
              <a:gd name="T29" fmla="*/ 217131 h 3411"/>
              <a:gd name="T30" fmla="*/ 1140592 w 25400"/>
              <a:gd name="T31" fmla="*/ 0 h 3411"/>
              <a:gd name="T32" fmla="*/ 327872 w 25400"/>
              <a:gd name="T33" fmla="*/ 217131 h 3411"/>
              <a:gd name="T34" fmla="*/ 0 w 25400"/>
              <a:gd name="T35" fmla="*/ 148614 h 3411"/>
              <a:gd name="T36" fmla="*/ 0 w 25400"/>
              <a:gd name="T37" fmla="*/ 1645854 h 3411"/>
              <a:gd name="T38" fmla="*/ 12193200 w 25400"/>
              <a:gd name="T39" fmla="*/ 1645854 h 3411"/>
              <a:gd name="T40" fmla="*/ 12193200 w 25400"/>
              <a:gd name="T41" fmla="*/ 87335 h 3411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5400" h="3411">
                <a:moveTo>
                  <a:pt x="25400" y="181"/>
                </a:moveTo>
                <a:cubicBezTo>
                  <a:pt x="25156" y="306"/>
                  <a:pt x="24948" y="450"/>
                  <a:pt x="24469" y="450"/>
                </a:cubicBezTo>
                <a:lnTo>
                  <a:pt x="24383" y="450"/>
                </a:lnTo>
                <a:cubicBezTo>
                  <a:pt x="23537" y="450"/>
                  <a:pt x="23537" y="0"/>
                  <a:pt x="22690" y="0"/>
                </a:cubicBezTo>
                <a:cubicBezTo>
                  <a:pt x="21844" y="0"/>
                  <a:pt x="21844" y="450"/>
                  <a:pt x="20997" y="450"/>
                </a:cubicBezTo>
                <a:cubicBezTo>
                  <a:pt x="20151" y="450"/>
                  <a:pt x="20151" y="0"/>
                  <a:pt x="19304" y="0"/>
                </a:cubicBezTo>
                <a:cubicBezTo>
                  <a:pt x="18458" y="0"/>
                  <a:pt x="18458" y="450"/>
                  <a:pt x="17611" y="450"/>
                </a:cubicBezTo>
                <a:cubicBezTo>
                  <a:pt x="16765" y="450"/>
                  <a:pt x="16765" y="0"/>
                  <a:pt x="15919" y="0"/>
                </a:cubicBezTo>
                <a:cubicBezTo>
                  <a:pt x="15072" y="0"/>
                  <a:pt x="15072" y="450"/>
                  <a:pt x="14226" y="450"/>
                </a:cubicBezTo>
                <a:cubicBezTo>
                  <a:pt x="13379" y="450"/>
                  <a:pt x="13379" y="0"/>
                  <a:pt x="12533" y="0"/>
                </a:cubicBezTo>
                <a:cubicBezTo>
                  <a:pt x="11686" y="0"/>
                  <a:pt x="11686" y="450"/>
                  <a:pt x="10840" y="450"/>
                </a:cubicBezTo>
                <a:cubicBezTo>
                  <a:pt x="9993" y="450"/>
                  <a:pt x="9993" y="0"/>
                  <a:pt x="9147" y="0"/>
                </a:cubicBezTo>
                <a:cubicBezTo>
                  <a:pt x="8300" y="0"/>
                  <a:pt x="8300" y="450"/>
                  <a:pt x="7454" y="450"/>
                </a:cubicBezTo>
                <a:cubicBezTo>
                  <a:pt x="6607" y="450"/>
                  <a:pt x="6607" y="0"/>
                  <a:pt x="5761" y="0"/>
                </a:cubicBezTo>
                <a:cubicBezTo>
                  <a:pt x="4914" y="0"/>
                  <a:pt x="4914" y="450"/>
                  <a:pt x="4068" y="450"/>
                </a:cubicBezTo>
                <a:cubicBezTo>
                  <a:pt x="3223" y="450"/>
                  <a:pt x="3223" y="0"/>
                  <a:pt x="2376" y="0"/>
                </a:cubicBezTo>
                <a:cubicBezTo>
                  <a:pt x="1530" y="0"/>
                  <a:pt x="1530" y="450"/>
                  <a:pt x="683" y="450"/>
                </a:cubicBezTo>
                <a:cubicBezTo>
                  <a:pt x="367" y="450"/>
                  <a:pt x="168" y="387"/>
                  <a:pt x="0" y="308"/>
                </a:cubicBezTo>
                <a:lnTo>
                  <a:pt x="0" y="3411"/>
                </a:lnTo>
                <a:lnTo>
                  <a:pt x="25400" y="3411"/>
                </a:lnTo>
                <a:lnTo>
                  <a:pt x="25400" y="18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4" name="Ryhmä 8"/>
          <p:cNvGrpSpPr>
            <a:grpSpLocks/>
          </p:cNvGrpSpPr>
          <p:nvPr/>
        </p:nvGrpSpPr>
        <p:grpSpPr bwMode="auto">
          <a:xfrm>
            <a:off x="465138" y="6221413"/>
            <a:ext cx="804862" cy="374650"/>
            <a:chOff x="228601" y="704851"/>
            <a:chExt cx="11734800" cy="5449888"/>
          </a:xfrm>
        </p:grpSpPr>
        <p:sp>
          <p:nvSpPr>
            <p:cNvPr id="5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6084818 w 32573"/>
                <a:gd name="T1" fmla="*/ 5272503 h 15116"/>
                <a:gd name="T2" fmla="*/ 6988354 w 32573"/>
                <a:gd name="T3" fmla="*/ 4899347 h 15116"/>
                <a:gd name="T4" fmla="*/ 10296636 w 32573"/>
                <a:gd name="T5" fmla="*/ 4899347 h 15116"/>
                <a:gd name="T6" fmla="*/ 11734800 w 32573"/>
                <a:gd name="T7" fmla="*/ 3475584 h 15116"/>
                <a:gd name="T8" fmla="*/ 11734800 w 32573"/>
                <a:gd name="T9" fmla="*/ 0 h 15116"/>
                <a:gd name="T10" fmla="*/ 0 w 32573"/>
                <a:gd name="T11" fmla="*/ 0 h 15116"/>
                <a:gd name="T12" fmla="*/ 0 w 32573"/>
                <a:gd name="T13" fmla="*/ 3475584 h 15116"/>
                <a:gd name="T14" fmla="*/ 1429518 w 32573"/>
                <a:gd name="T15" fmla="*/ 4899347 h 15116"/>
                <a:gd name="T16" fmla="*/ 4825343 w 32573"/>
                <a:gd name="T17" fmla="*/ 4899347 h 15116"/>
                <a:gd name="T18" fmla="*/ 5728879 w 32573"/>
                <a:gd name="T19" fmla="*/ 5272503 h 15116"/>
                <a:gd name="T20" fmla="*/ 5907209 w 32573"/>
                <a:gd name="T21" fmla="*/ 5449888 h 15116"/>
                <a:gd name="T22" fmla="*/ 6084818 w 32573"/>
                <a:gd name="T23" fmla="*/ 5272503 h 15116"/>
                <a:gd name="T24" fmla="*/ 11396514 w 32573"/>
                <a:gd name="T25" fmla="*/ 338545 h 15116"/>
                <a:gd name="T26" fmla="*/ 11396514 w 32573"/>
                <a:gd name="T27" fmla="*/ 3475584 h 15116"/>
                <a:gd name="T28" fmla="*/ 10296636 w 32573"/>
                <a:gd name="T29" fmla="*/ 4560802 h 15116"/>
                <a:gd name="T30" fmla="*/ 6988354 w 32573"/>
                <a:gd name="T31" fmla="*/ 4560802 h 15116"/>
                <a:gd name="T32" fmla="*/ 5907209 w 32573"/>
                <a:gd name="T33" fmla="*/ 4974699 h 15116"/>
                <a:gd name="T34" fmla="*/ 4825343 w 32573"/>
                <a:gd name="T35" fmla="*/ 4560802 h 15116"/>
                <a:gd name="T36" fmla="*/ 1429518 w 32573"/>
                <a:gd name="T37" fmla="*/ 4560802 h 15116"/>
                <a:gd name="T38" fmla="*/ 338286 w 32573"/>
                <a:gd name="T39" fmla="*/ 3475584 h 15116"/>
                <a:gd name="T40" fmla="*/ 338286 w 32573"/>
                <a:gd name="T41" fmla="*/ 338545 h 15116"/>
                <a:gd name="T42" fmla="*/ 11396514 w 32573"/>
                <a:gd name="T43" fmla="*/ 338545 h 1511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fi-FI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377825 w 1048"/>
                <a:gd name="T1" fmla="*/ 181589 h 1009"/>
                <a:gd name="T2" fmla="*/ 189273 w 1048"/>
                <a:gd name="T3" fmla="*/ 363538 h 1009"/>
                <a:gd name="T4" fmla="*/ 0 w 1048"/>
                <a:gd name="T5" fmla="*/ 181589 h 1009"/>
                <a:gd name="T6" fmla="*/ 189273 w 1048"/>
                <a:gd name="T7" fmla="*/ 0 h 1009"/>
                <a:gd name="T8" fmla="*/ 377825 w 1048"/>
                <a:gd name="T9" fmla="*/ 181589 h 10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fi-FI"/>
            </a:p>
          </p:txBody>
        </p:sp>
        <p:sp>
          <p:nvSpPr>
            <p:cNvPr id="7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fi-FI" altLang="fi-FI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693140 w 3105"/>
                <a:gd name="T1" fmla="*/ 967889 h 4625"/>
                <a:gd name="T2" fmla="*/ 1119188 w 3105"/>
                <a:gd name="T3" fmla="*/ 1668463 h 4625"/>
                <a:gd name="T4" fmla="*/ 764508 w 3105"/>
                <a:gd name="T5" fmla="*/ 1668463 h 4625"/>
                <a:gd name="T6" fmla="*/ 478674 w 3105"/>
                <a:gd name="T7" fmla="*/ 1203097 h 4625"/>
                <a:gd name="T8" fmla="*/ 324763 w 3105"/>
                <a:gd name="T9" fmla="*/ 1398984 h 4625"/>
                <a:gd name="T10" fmla="*/ 324763 w 3105"/>
                <a:gd name="T11" fmla="*/ 1668463 h 4625"/>
                <a:gd name="T12" fmla="*/ 0 w 3105"/>
                <a:gd name="T13" fmla="*/ 1668463 h 4625"/>
                <a:gd name="T14" fmla="*/ 0 w 3105"/>
                <a:gd name="T15" fmla="*/ 0 h 4625"/>
                <a:gd name="T16" fmla="*/ 324763 w 3105"/>
                <a:gd name="T17" fmla="*/ 0 h 4625"/>
                <a:gd name="T18" fmla="*/ 324763 w 3105"/>
                <a:gd name="T19" fmla="*/ 769838 h 4625"/>
                <a:gd name="T20" fmla="*/ 308543 w 3105"/>
                <a:gd name="T21" fmla="*/ 1055551 h 4625"/>
                <a:gd name="T22" fmla="*/ 315391 w 3105"/>
                <a:gd name="T23" fmla="*/ 1055551 h 4625"/>
                <a:gd name="T24" fmla="*/ 455965 w 3105"/>
                <a:gd name="T25" fmla="*/ 838741 h 4625"/>
                <a:gd name="T26" fmla="*/ 704674 w 3105"/>
                <a:gd name="T27" fmla="*/ 506852 h 4625"/>
                <a:gd name="T28" fmla="*/ 1084585 w 3105"/>
                <a:gd name="T29" fmla="*/ 506852 h 4625"/>
                <a:gd name="T30" fmla="*/ 693140 w 3105"/>
                <a:gd name="T31" fmla="*/ 967889 h 462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fi-FI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1027113 w 2850"/>
                <a:gd name="T1" fmla="*/ 444446 h 3296"/>
                <a:gd name="T2" fmla="*/ 663119 w 2850"/>
                <a:gd name="T3" fmla="*/ 0 h 3296"/>
                <a:gd name="T4" fmla="*/ 315702 w 2850"/>
                <a:gd name="T5" fmla="*/ 218976 h 3296"/>
                <a:gd name="T6" fmla="*/ 308494 w 2850"/>
                <a:gd name="T7" fmla="*/ 218976 h 3296"/>
                <a:gd name="T8" fmla="*/ 324712 w 2850"/>
                <a:gd name="T9" fmla="*/ 27417 h 3296"/>
                <a:gd name="T10" fmla="*/ 0 w 2850"/>
                <a:gd name="T11" fmla="*/ 27417 h 3296"/>
                <a:gd name="T12" fmla="*/ 0 w 2850"/>
                <a:gd name="T13" fmla="*/ 1189038 h 3296"/>
                <a:gd name="T14" fmla="*/ 324712 w 2850"/>
                <a:gd name="T15" fmla="*/ 1189038 h 3296"/>
                <a:gd name="T16" fmla="*/ 324712 w 2850"/>
                <a:gd name="T17" fmla="*/ 500002 h 3296"/>
                <a:gd name="T18" fmla="*/ 525089 w 2850"/>
                <a:gd name="T19" fmla="*/ 274171 h 3296"/>
                <a:gd name="T20" fmla="*/ 699878 w 2850"/>
                <a:gd name="T21" fmla="*/ 509382 h 3296"/>
                <a:gd name="T22" fmla="*/ 699878 w 2850"/>
                <a:gd name="T23" fmla="*/ 1189038 h 3296"/>
                <a:gd name="T24" fmla="*/ 1027113 w 2850"/>
                <a:gd name="T25" fmla="*/ 1189038 h 3296"/>
                <a:gd name="T26" fmla="*/ 1027113 w 2850"/>
                <a:gd name="T27" fmla="*/ 444446 h 329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fi-FI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377825 w 1047"/>
                <a:gd name="T1" fmla="*/ 181589 h 1009"/>
                <a:gd name="T2" fmla="*/ 189093 w 1047"/>
                <a:gd name="T3" fmla="*/ 363538 h 1009"/>
                <a:gd name="T4" fmla="*/ 0 w 1047"/>
                <a:gd name="T5" fmla="*/ 181589 h 1009"/>
                <a:gd name="T6" fmla="*/ 189093 w 1047"/>
                <a:gd name="T7" fmla="*/ 0 h 1009"/>
                <a:gd name="T8" fmla="*/ 377825 w 1047"/>
                <a:gd name="T9" fmla="*/ 181589 h 10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fi-FI"/>
            </a:p>
          </p:txBody>
        </p:sp>
        <p:sp>
          <p:nvSpPr>
            <p:cNvPr id="11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fi-FI" altLang="fi-FI"/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729857 w 2907"/>
                <a:gd name="T1" fmla="*/ 865963 h 3373"/>
                <a:gd name="T2" fmla="*/ 451610 w 2907"/>
                <a:gd name="T3" fmla="*/ 711661 h 3373"/>
                <a:gd name="T4" fmla="*/ 57668 w 2907"/>
                <a:gd name="T5" fmla="*/ 356912 h 3373"/>
                <a:gd name="T6" fmla="*/ 515765 w 2907"/>
                <a:gd name="T7" fmla="*/ 0 h 3373"/>
                <a:gd name="T8" fmla="*/ 1047750 w 2907"/>
                <a:gd name="T9" fmla="*/ 264620 h 3373"/>
                <a:gd name="T10" fmla="*/ 768783 w 2907"/>
                <a:gd name="T11" fmla="*/ 421445 h 3373"/>
                <a:gd name="T12" fmla="*/ 527299 w 2907"/>
                <a:gd name="T13" fmla="*/ 236860 h 3373"/>
                <a:gd name="T14" fmla="*/ 375561 w 2907"/>
                <a:gd name="T15" fmla="*/ 340689 h 3373"/>
                <a:gd name="T16" fmla="*/ 700302 w 2907"/>
                <a:gd name="T17" fmla="*/ 492827 h 3373"/>
                <a:gd name="T18" fmla="*/ 1047750 w 2907"/>
                <a:gd name="T19" fmla="*/ 845053 h 3373"/>
                <a:gd name="T20" fmla="*/ 580281 w 2907"/>
                <a:gd name="T21" fmla="*/ 1216025 h 3373"/>
                <a:gd name="T22" fmla="*/ 0 w 2907"/>
                <a:gd name="T23" fmla="*/ 916796 h 3373"/>
                <a:gd name="T24" fmla="*/ 283293 w 2907"/>
                <a:gd name="T25" fmla="*/ 757807 h 3373"/>
                <a:gd name="T26" fmla="*/ 575956 w 2907"/>
                <a:gd name="T27" fmla="*/ 978805 h 3373"/>
                <a:gd name="T28" fmla="*/ 729857 w 2907"/>
                <a:gd name="T29" fmla="*/ 865963 h 337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fi-FI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326614 w 1565"/>
                <a:gd name="T1" fmla="*/ 0 h 4657"/>
                <a:gd name="T2" fmla="*/ 0 w 1565"/>
                <a:gd name="T3" fmla="*/ 0 h 4657"/>
                <a:gd name="T4" fmla="*/ 0 w 1565"/>
                <a:gd name="T5" fmla="*/ 1335328 h 4657"/>
                <a:gd name="T6" fmla="*/ 77062 w 1565"/>
                <a:gd name="T7" fmla="*/ 1596196 h 4657"/>
                <a:gd name="T8" fmla="*/ 321933 w 1565"/>
                <a:gd name="T9" fmla="*/ 1677988 h 4657"/>
                <a:gd name="T10" fmla="*/ 439327 w 1565"/>
                <a:gd name="T11" fmla="*/ 1665377 h 4657"/>
                <a:gd name="T12" fmla="*/ 535835 w 1565"/>
                <a:gd name="T13" fmla="*/ 1629706 h 4657"/>
                <a:gd name="T14" fmla="*/ 563563 w 1565"/>
                <a:gd name="T15" fmla="*/ 1410994 h 4657"/>
                <a:gd name="T16" fmla="*/ 495863 w 1565"/>
                <a:gd name="T17" fmla="*/ 1430451 h 4657"/>
                <a:gd name="T18" fmla="*/ 427804 w 1565"/>
                <a:gd name="T19" fmla="*/ 1436216 h 4657"/>
                <a:gd name="T20" fmla="*/ 350741 w 1565"/>
                <a:gd name="T21" fmla="*/ 1404148 h 4657"/>
                <a:gd name="T22" fmla="*/ 326614 w 1565"/>
                <a:gd name="T23" fmla="*/ 1288848 h 4657"/>
                <a:gd name="T24" fmla="*/ 326614 w 1565"/>
                <a:gd name="T25" fmla="*/ 0 h 465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fi-FI"/>
            </a:p>
          </p:txBody>
        </p:sp>
        <p:sp>
          <p:nvSpPr>
            <p:cNvPr id="14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555140 w 2977"/>
                <a:gd name="T1" fmla="*/ 234697 h 3373"/>
                <a:gd name="T2" fmla="*/ 313257 w 2977"/>
                <a:gd name="T3" fmla="*/ 478767 h 3373"/>
                <a:gd name="T4" fmla="*/ 771428 w 2977"/>
                <a:gd name="T5" fmla="*/ 478767 h 3373"/>
                <a:gd name="T6" fmla="*/ 555140 w 2977"/>
                <a:gd name="T7" fmla="*/ 234697 h 3373"/>
                <a:gd name="T8" fmla="*/ 1056928 w 2977"/>
                <a:gd name="T9" fmla="*/ 695438 h 3373"/>
                <a:gd name="T10" fmla="*/ 306408 w 2977"/>
                <a:gd name="T11" fmla="*/ 695438 h 3373"/>
                <a:gd name="T12" fmla="*/ 561989 w 2977"/>
                <a:gd name="T13" fmla="*/ 976281 h 3373"/>
                <a:gd name="T14" fmla="*/ 785487 w 2977"/>
                <a:gd name="T15" fmla="*/ 785207 h 3373"/>
                <a:gd name="T16" fmla="*/ 1059091 w 2977"/>
                <a:gd name="T17" fmla="*/ 939508 h 3373"/>
                <a:gd name="T18" fmla="*/ 561989 w 2977"/>
                <a:gd name="T19" fmla="*/ 1216025 h 3373"/>
                <a:gd name="T20" fmla="*/ 0 w 2977"/>
                <a:gd name="T21" fmla="*/ 607832 h 3373"/>
                <a:gd name="T22" fmla="*/ 555140 w 2977"/>
                <a:gd name="T23" fmla="*/ 0 h 3373"/>
                <a:gd name="T24" fmla="*/ 1073150 w 2977"/>
                <a:gd name="T25" fmla="*/ 536450 h 3373"/>
                <a:gd name="T26" fmla="*/ 1056928 w 2977"/>
                <a:gd name="T27" fmla="*/ 695438 h 337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fi-FI"/>
            </a:p>
          </p:txBody>
        </p:sp>
        <p:sp>
          <p:nvSpPr>
            <p:cNvPr id="15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973102 w 3641"/>
                <a:gd name="T1" fmla="*/ 1593850 h 4420"/>
                <a:gd name="T2" fmla="*/ 1311275 w 3641"/>
                <a:gd name="T3" fmla="*/ 1593850 h 4420"/>
                <a:gd name="T4" fmla="*/ 1311275 w 3641"/>
                <a:gd name="T5" fmla="*/ 0 h 4420"/>
                <a:gd name="T6" fmla="*/ 973102 w 3641"/>
                <a:gd name="T7" fmla="*/ 0 h 4420"/>
                <a:gd name="T8" fmla="*/ 973102 w 3641"/>
                <a:gd name="T9" fmla="*/ 631049 h 4420"/>
                <a:gd name="T10" fmla="*/ 338173 w 3641"/>
                <a:gd name="T11" fmla="*/ 631049 h 4420"/>
                <a:gd name="T12" fmla="*/ 338173 w 3641"/>
                <a:gd name="T13" fmla="*/ 0 h 4420"/>
                <a:gd name="T14" fmla="*/ 0 w 3641"/>
                <a:gd name="T15" fmla="*/ 0 h 4420"/>
                <a:gd name="T16" fmla="*/ 0 w 3641"/>
                <a:gd name="T17" fmla="*/ 1593850 h 4420"/>
                <a:gd name="T18" fmla="*/ 338173 w 3641"/>
                <a:gd name="T19" fmla="*/ 1593850 h 4420"/>
                <a:gd name="T20" fmla="*/ 338173 w 3641"/>
                <a:gd name="T21" fmla="*/ 932510 h 4420"/>
                <a:gd name="T22" fmla="*/ 973102 w 3641"/>
                <a:gd name="T23" fmla="*/ 932510 h 4420"/>
                <a:gd name="T24" fmla="*/ 973102 w 3641"/>
                <a:gd name="T25" fmla="*/ 1593850 h 44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fi-FI"/>
            </a:p>
          </p:txBody>
        </p:sp>
      </p:grp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199" y="5486400"/>
            <a:ext cx="11235447" cy="670884"/>
          </a:xfrm>
        </p:spPr>
        <p:txBody>
          <a:bodyPr anchor="ctr"/>
          <a:lstStyle>
            <a:lvl1pPr algn="ctr">
              <a:defRPr sz="2600" b="0">
                <a:latin typeface="+mn-lt"/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16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466316-38B8-40CF-BCB4-E0F403533627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17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</a:p>
        </p:txBody>
      </p:sp>
      <p:sp>
        <p:nvSpPr>
          <p:cNvPr id="18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E02F0A-761A-452D-907C-B8B5DB207E22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3915876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uva aaltokuviolla B"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/>
          <p:cNvSpPr>
            <a:spLocks/>
          </p:cNvSpPr>
          <p:nvPr/>
        </p:nvSpPr>
        <p:spPr bwMode="auto">
          <a:xfrm>
            <a:off x="8715375" y="3384550"/>
            <a:ext cx="3460750" cy="3475038"/>
          </a:xfrm>
          <a:custGeom>
            <a:avLst/>
            <a:gdLst>
              <a:gd name="T0" fmla="*/ 0 w 7208"/>
              <a:gd name="T1" fmla="*/ 3474385 h 7249"/>
              <a:gd name="T2" fmla="*/ 3459636 w 7208"/>
              <a:gd name="T3" fmla="*/ 3474385 h 7249"/>
              <a:gd name="T4" fmla="*/ 3459636 w 7208"/>
              <a:gd name="T5" fmla="*/ 0 h 7249"/>
              <a:gd name="T6" fmla="*/ 3210051 w 7208"/>
              <a:gd name="T7" fmla="*/ 476895 h 7249"/>
              <a:gd name="T8" fmla="*/ 3210051 w 7208"/>
              <a:gd name="T9" fmla="*/ 476895 h 7249"/>
              <a:gd name="T10" fmla="*/ 2482414 w 7208"/>
              <a:gd name="T11" fmla="*/ 898193 h 7249"/>
              <a:gd name="T12" fmla="*/ 2482414 w 7208"/>
              <a:gd name="T13" fmla="*/ 898193 h 7249"/>
              <a:gd name="T14" fmla="*/ 2060519 w 7208"/>
              <a:gd name="T15" fmla="*/ 1624319 h 7249"/>
              <a:gd name="T16" fmla="*/ 2060519 w 7208"/>
              <a:gd name="T17" fmla="*/ 1624319 h 7249"/>
              <a:gd name="T18" fmla="*/ 1333361 w 7208"/>
              <a:gd name="T19" fmla="*/ 2045617 h 7249"/>
              <a:gd name="T20" fmla="*/ 1333361 w 7208"/>
              <a:gd name="T21" fmla="*/ 2045617 h 7249"/>
              <a:gd name="T22" fmla="*/ 911466 w 7208"/>
              <a:gd name="T23" fmla="*/ 2771743 h 7249"/>
              <a:gd name="T24" fmla="*/ 911466 w 7208"/>
              <a:gd name="T25" fmla="*/ 2771743 h 7249"/>
              <a:gd name="T26" fmla="*/ 184309 w 7208"/>
              <a:gd name="T27" fmla="*/ 3193041 h 7249"/>
              <a:gd name="T28" fmla="*/ 184309 w 7208"/>
              <a:gd name="T29" fmla="*/ 3193041 h 7249"/>
              <a:gd name="T30" fmla="*/ 0 w 7208"/>
              <a:gd name="T31" fmla="*/ 3474385 h 724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7208" h="7249">
                <a:moveTo>
                  <a:pt x="0" y="7249"/>
                </a:moveTo>
                <a:lnTo>
                  <a:pt x="7208" y="7249"/>
                </a:lnTo>
                <a:lnTo>
                  <a:pt x="7208" y="0"/>
                </a:lnTo>
                <a:cubicBezTo>
                  <a:pt x="7078" y="318"/>
                  <a:pt x="7089" y="594"/>
                  <a:pt x="6688" y="995"/>
                </a:cubicBezTo>
                <a:cubicBezTo>
                  <a:pt x="6089" y="1593"/>
                  <a:pt x="5771" y="1275"/>
                  <a:pt x="5172" y="1874"/>
                </a:cubicBezTo>
                <a:cubicBezTo>
                  <a:pt x="4574" y="2472"/>
                  <a:pt x="4892" y="2790"/>
                  <a:pt x="4293" y="3389"/>
                </a:cubicBezTo>
                <a:cubicBezTo>
                  <a:pt x="3695" y="3988"/>
                  <a:pt x="3377" y="3669"/>
                  <a:pt x="2778" y="4268"/>
                </a:cubicBezTo>
                <a:cubicBezTo>
                  <a:pt x="2180" y="4867"/>
                  <a:pt x="2498" y="5185"/>
                  <a:pt x="1899" y="5783"/>
                </a:cubicBezTo>
                <a:cubicBezTo>
                  <a:pt x="1301" y="6382"/>
                  <a:pt x="983" y="6064"/>
                  <a:pt x="384" y="6662"/>
                </a:cubicBezTo>
                <a:cubicBezTo>
                  <a:pt x="159" y="6887"/>
                  <a:pt x="63" y="7073"/>
                  <a:pt x="0" y="724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4" name="Ryhmä 36"/>
          <p:cNvGrpSpPr/>
          <p:nvPr/>
        </p:nvGrpSpPr>
        <p:grpSpPr bwMode="black">
          <a:xfrm>
            <a:off x="472152" y="6228511"/>
            <a:ext cx="804333" cy="373549"/>
            <a:chOff x="228601" y="704851"/>
            <a:chExt cx="11734800" cy="5449888"/>
          </a:xfrm>
          <a:solidFill>
            <a:schemeClr val="bg1"/>
          </a:solidFill>
        </p:grpSpPr>
        <p:sp>
          <p:nvSpPr>
            <p:cNvPr id="5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0408599" y="5457217"/>
            <a:ext cx="1420237" cy="670884"/>
          </a:xfrm>
        </p:spPr>
        <p:txBody>
          <a:bodyPr anchor="ctr"/>
          <a:lstStyle>
            <a:lvl1pPr algn="ctr">
              <a:defRPr sz="1400" b="0">
                <a:latin typeface="+mn-lt"/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767413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i-FI" noProof="0"/>
              <a:t>Lisää kuva napsauttamalla kuvaketta</a:t>
            </a:r>
            <a:endParaRPr lang="en-GB" noProof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13719225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5777B5E-3BF8-44E0-84A6-C9A2CCAF2CF0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4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5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577825-31B8-4C0E-AFCB-C1912D55BF07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685276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339ADB-5F66-4BE3-B4D4-15A07FD2F033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3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4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4CCF22-3A0C-4F61-B7EC-DC87E39470FB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3543293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1">
    <p:bg>
      <p:bgPr>
        <a:solidFill>
          <a:srgbClr val="0001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white">
          <a:xfrm>
            <a:off x="0" y="0"/>
            <a:ext cx="9393238" cy="6858000"/>
          </a:xfrm>
          <a:custGeom>
            <a:avLst/>
            <a:gdLst>
              <a:gd name="T0" fmla="*/ 2504148 w 19559"/>
              <a:gd name="T1" fmla="*/ 6858000 h 14300"/>
              <a:gd name="T2" fmla="*/ 2712107 w 19559"/>
              <a:gd name="T3" fmla="*/ 6505508 h 14300"/>
              <a:gd name="T4" fmla="*/ 3439722 w 19559"/>
              <a:gd name="T5" fmla="*/ 6083957 h 14300"/>
              <a:gd name="T6" fmla="*/ 3861883 w 19559"/>
              <a:gd name="T7" fmla="*/ 5357393 h 14300"/>
              <a:gd name="T8" fmla="*/ 4589498 w 19559"/>
              <a:gd name="T9" fmla="*/ 4935842 h 14300"/>
              <a:gd name="T10" fmla="*/ 5011659 w 19559"/>
              <a:gd name="T11" fmla="*/ 4209277 h 14300"/>
              <a:gd name="T12" fmla="*/ 5739754 w 19559"/>
              <a:gd name="T13" fmla="*/ 3787726 h 14300"/>
              <a:gd name="T14" fmla="*/ 6161915 w 19559"/>
              <a:gd name="T15" fmla="*/ 3060682 h 14300"/>
              <a:gd name="T16" fmla="*/ 6889530 w 19559"/>
              <a:gd name="T17" fmla="*/ 2639131 h 14300"/>
              <a:gd name="T18" fmla="*/ 7311690 w 19559"/>
              <a:gd name="T19" fmla="*/ 1912567 h 14300"/>
              <a:gd name="T20" fmla="*/ 8039305 w 19559"/>
              <a:gd name="T21" fmla="*/ 1491016 h 14300"/>
              <a:gd name="T22" fmla="*/ 8461466 w 19559"/>
              <a:gd name="T23" fmla="*/ 764451 h 14300"/>
              <a:gd name="T24" fmla="*/ 9188601 w 19559"/>
              <a:gd name="T25" fmla="*/ 343380 h 14300"/>
              <a:gd name="T26" fmla="*/ 9393678 w 19559"/>
              <a:gd name="T27" fmla="*/ 0 h 14300"/>
              <a:gd name="T28" fmla="*/ 0 w 19559"/>
              <a:gd name="T29" fmla="*/ 0 h 14300"/>
              <a:gd name="T30" fmla="*/ 0 w 19559"/>
              <a:gd name="T31" fmla="*/ 6858000 h 14300"/>
              <a:gd name="T32" fmla="*/ 2504148 w 19559"/>
              <a:gd name="T33" fmla="*/ 6858000 h 1430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9559" h="14300">
                <a:moveTo>
                  <a:pt x="5214" y="14300"/>
                </a:moveTo>
                <a:cubicBezTo>
                  <a:pt x="5282" y="14078"/>
                  <a:pt x="5358" y="13854"/>
                  <a:pt x="5647" y="13565"/>
                </a:cubicBezTo>
                <a:cubicBezTo>
                  <a:pt x="6246" y="12966"/>
                  <a:pt x="6564" y="13285"/>
                  <a:pt x="7162" y="12686"/>
                </a:cubicBezTo>
                <a:cubicBezTo>
                  <a:pt x="7761" y="12087"/>
                  <a:pt x="7443" y="11769"/>
                  <a:pt x="8041" y="11171"/>
                </a:cubicBezTo>
                <a:cubicBezTo>
                  <a:pt x="8640" y="10572"/>
                  <a:pt x="8958" y="10890"/>
                  <a:pt x="9556" y="10292"/>
                </a:cubicBezTo>
                <a:cubicBezTo>
                  <a:pt x="10155" y="9693"/>
                  <a:pt x="9837" y="9375"/>
                  <a:pt x="10435" y="8777"/>
                </a:cubicBezTo>
                <a:cubicBezTo>
                  <a:pt x="11034" y="8178"/>
                  <a:pt x="11352" y="8496"/>
                  <a:pt x="11951" y="7898"/>
                </a:cubicBezTo>
                <a:cubicBezTo>
                  <a:pt x="12549" y="7299"/>
                  <a:pt x="12231" y="6981"/>
                  <a:pt x="12830" y="6382"/>
                </a:cubicBezTo>
                <a:cubicBezTo>
                  <a:pt x="13428" y="5784"/>
                  <a:pt x="13746" y="6102"/>
                  <a:pt x="14345" y="5503"/>
                </a:cubicBezTo>
                <a:cubicBezTo>
                  <a:pt x="14943" y="4905"/>
                  <a:pt x="14625" y="4587"/>
                  <a:pt x="15224" y="3988"/>
                </a:cubicBezTo>
                <a:cubicBezTo>
                  <a:pt x="15822" y="3390"/>
                  <a:pt x="16140" y="3708"/>
                  <a:pt x="16739" y="3109"/>
                </a:cubicBezTo>
                <a:cubicBezTo>
                  <a:pt x="17338" y="2511"/>
                  <a:pt x="17020" y="2192"/>
                  <a:pt x="17618" y="1594"/>
                </a:cubicBezTo>
                <a:cubicBezTo>
                  <a:pt x="18216" y="996"/>
                  <a:pt x="18534" y="1314"/>
                  <a:pt x="19132" y="716"/>
                </a:cubicBezTo>
                <a:cubicBezTo>
                  <a:pt x="19413" y="435"/>
                  <a:pt x="19492" y="216"/>
                  <a:pt x="19559" y="0"/>
                </a:cubicBezTo>
                <a:lnTo>
                  <a:pt x="0" y="0"/>
                </a:lnTo>
                <a:lnTo>
                  <a:pt x="0" y="14300"/>
                </a:lnTo>
                <a:lnTo>
                  <a:pt x="5214" y="14300"/>
                </a:lnTo>
                <a:close/>
              </a:path>
            </a:pathLst>
          </a:custGeom>
          <a:solidFill>
            <a:srgbClr val="00D7A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7742991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1 B">
    <p:bg>
      <p:bgPr>
        <a:solidFill>
          <a:srgbClr val="0001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auto">
          <a:xfrm>
            <a:off x="0" y="0"/>
            <a:ext cx="12192000" cy="6858000"/>
          </a:xfrm>
          <a:custGeom>
            <a:avLst/>
            <a:gdLst>
              <a:gd name="T0" fmla="*/ 5313600 w 25400"/>
              <a:gd name="T1" fmla="*/ 6858000 h 14300"/>
              <a:gd name="T2" fmla="*/ 5521440 w 25400"/>
              <a:gd name="T3" fmla="*/ 6505508 h 14300"/>
              <a:gd name="T4" fmla="*/ 6248640 w 25400"/>
              <a:gd name="T5" fmla="*/ 6083957 h 14300"/>
              <a:gd name="T6" fmla="*/ 6670560 w 25400"/>
              <a:gd name="T7" fmla="*/ 5357393 h 14300"/>
              <a:gd name="T8" fmla="*/ 7397760 w 25400"/>
              <a:gd name="T9" fmla="*/ 4935842 h 14300"/>
              <a:gd name="T10" fmla="*/ 7819680 w 25400"/>
              <a:gd name="T11" fmla="*/ 4209277 h 14300"/>
              <a:gd name="T12" fmla="*/ 8547360 w 25400"/>
              <a:gd name="T13" fmla="*/ 3787726 h 14300"/>
              <a:gd name="T14" fmla="*/ 8969280 w 25400"/>
              <a:gd name="T15" fmla="*/ 3060682 h 14300"/>
              <a:gd name="T16" fmla="*/ 9696480 w 25400"/>
              <a:gd name="T17" fmla="*/ 2639131 h 14300"/>
              <a:gd name="T18" fmla="*/ 10118400 w 25400"/>
              <a:gd name="T19" fmla="*/ 1912567 h 14300"/>
              <a:gd name="T20" fmla="*/ 10845600 w 25400"/>
              <a:gd name="T21" fmla="*/ 1491016 h 14300"/>
              <a:gd name="T22" fmla="*/ 11267520 w 25400"/>
              <a:gd name="T23" fmla="*/ 764451 h 14300"/>
              <a:gd name="T24" fmla="*/ 11994240 w 25400"/>
              <a:gd name="T25" fmla="*/ 343380 h 14300"/>
              <a:gd name="T26" fmla="*/ 12192000 w 25400"/>
              <a:gd name="T27" fmla="*/ 23020 h 14300"/>
              <a:gd name="T28" fmla="*/ 12192000 w 25400"/>
              <a:gd name="T29" fmla="*/ 0 h 14300"/>
              <a:gd name="T30" fmla="*/ 0 w 25400"/>
              <a:gd name="T31" fmla="*/ 0 h 14300"/>
              <a:gd name="T32" fmla="*/ 0 w 25400"/>
              <a:gd name="T33" fmla="*/ 6858000 h 14300"/>
              <a:gd name="T34" fmla="*/ 5313600 w 25400"/>
              <a:gd name="T35" fmla="*/ 6858000 h 1430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25400" h="14300">
                <a:moveTo>
                  <a:pt x="11070" y="14300"/>
                </a:moveTo>
                <a:cubicBezTo>
                  <a:pt x="11139" y="14078"/>
                  <a:pt x="11214" y="13854"/>
                  <a:pt x="11503" y="13565"/>
                </a:cubicBezTo>
                <a:cubicBezTo>
                  <a:pt x="12102" y="12966"/>
                  <a:pt x="12420" y="13285"/>
                  <a:pt x="13018" y="12686"/>
                </a:cubicBezTo>
                <a:cubicBezTo>
                  <a:pt x="13617" y="12087"/>
                  <a:pt x="13299" y="11769"/>
                  <a:pt x="13897" y="11171"/>
                </a:cubicBezTo>
                <a:cubicBezTo>
                  <a:pt x="14496" y="10572"/>
                  <a:pt x="14814" y="10890"/>
                  <a:pt x="15412" y="10292"/>
                </a:cubicBezTo>
                <a:cubicBezTo>
                  <a:pt x="16011" y="9693"/>
                  <a:pt x="15693" y="9375"/>
                  <a:pt x="16291" y="8777"/>
                </a:cubicBezTo>
                <a:cubicBezTo>
                  <a:pt x="16890" y="8178"/>
                  <a:pt x="17208" y="8496"/>
                  <a:pt x="17807" y="7898"/>
                </a:cubicBezTo>
                <a:cubicBezTo>
                  <a:pt x="18405" y="7299"/>
                  <a:pt x="18087" y="6981"/>
                  <a:pt x="18686" y="6382"/>
                </a:cubicBezTo>
                <a:cubicBezTo>
                  <a:pt x="19284" y="5784"/>
                  <a:pt x="19602" y="6102"/>
                  <a:pt x="20201" y="5503"/>
                </a:cubicBezTo>
                <a:cubicBezTo>
                  <a:pt x="20799" y="4905"/>
                  <a:pt x="20481" y="4587"/>
                  <a:pt x="21080" y="3988"/>
                </a:cubicBezTo>
                <a:cubicBezTo>
                  <a:pt x="21678" y="3390"/>
                  <a:pt x="21997" y="3708"/>
                  <a:pt x="22595" y="3109"/>
                </a:cubicBezTo>
                <a:cubicBezTo>
                  <a:pt x="23194" y="2511"/>
                  <a:pt x="22876" y="2192"/>
                  <a:pt x="23474" y="1594"/>
                </a:cubicBezTo>
                <a:cubicBezTo>
                  <a:pt x="24072" y="996"/>
                  <a:pt x="24390" y="1314"/>
                  <a:pt x="24988" y="716"/>
                </a:cubicBezTo>
                <a:cubicBezTo>
                  <a:pt x="25249" y="455"/>
                  <a:pt x="25336" y="248"/>
                  <a:pt x="25400" y="48"/>
                </a:cubicBezTo>
                <a:lnTo>
                  <a:pt x="25400" y="0"/>
                </a:lnTo>
                <a:lnTo>
                  <a:pt x="0" y="0"/>
                </a:lnTo>
                <a:lnTo>
                  <a:pt x="0" y="14300"/>
                </a:lnTo>
                <a:lnTo>
                  <a:pt x="11070" y="14300"/>
                </a:lnTo>
                <a:close/>
              </a:path>
            </a:pathLst>
          </a:custGeom>
          <a:solidFill>
            <a:srgbClr val="00D7A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569826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2">
    <p:bg>
      <p:bgPr>
        <a:solidFill>
          <a:srgbClr val="9FC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white">
          <a:xfrm>
            <a:off x="0" y="0"/>
            <a:ext cx="12192000" cy="3887788"/>
          </a:xfrm>
          <a:custGeom>
            <a:avLst/>
            <a:gdLst>
              <a:gd name="T0" fmla="*/ 0 w 25400"/>
              <a:gd name="T1" fmla="*/ 3079742 h 8063"/>
              <a:gd name="T2" fmla="*/ 1219200 w 25400"/>
              <a:gd name="T3" fmla="*/ 3888500 h 8063"/>
              <a:gd name="T4" fmla="*/ 2438400 w 25400"/>
              <a:gd name="T5" fmla="*/ 3079742 h 8063"/>
              <a:gd name="T6" fmla="*/ 3657600 w 25400"/>
              <a:gd name="T7" fmla="*/ 3888500 h 8063"/>
              <a:gd name="T8" fmla="*/ 4876800 w 25400"/>
              <a:gd name="T9" fmla="*/ 3079742 h 8063"/>
              <a:gd name="T10" fmla="*/ 6096000 w 25400"/>
              <a:gd name="T11" fmla="*/ 3888500 h 8063"/>
              <a:gd name="T12" fmla="*/ 7315200 w 25400"/>
              <a:gd name="T13" fmla="*/ 3079742 h 8063"/>
              <a:gd name="T14" fmla="*/ 8534400 w 25400"/>
              <a:gd name="T15" fmla="*/ 3888500 h 8063"/>
              <a:gd name="T16" fmla="*/ 9753600 w 25400"/>
              <a:gd name="T17" fmla="*/ 3079742 h 8063"/>
              <a:gd name="T18" fmla="*/ 10972800 w 25400"/>
              <a:gd name="T19" fmla="*/ 3888500 h 8063"/>
              <a:gd name="T20" fmla="*/ 12192000 w 25400"/>
              <a:gd name="T21" fmla="*/ 3079742 h 8063"/>
              <a:gd name="T22" fmla="*/ 12192000 w 25400"/>
              <a:gd name="T23" fmla="*/ 0 h 8063"/>
              <a:gd name="T24" fmla="*/ 0 w 25400"/>
              <a:gd name="T25" fmla="*/ 0 h 8063"/>
              <a:gd name="T26" fmla="*/ 0 w 25400"/>
              <a:gd name="T27" fmla="*/ 3079742 h 806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5400" h="8063">
                <a:moveTo>
                  <a:pt x="0" y="6386"/>
                </a:moveTo>
                <a:cubicBezTo>
                  <a:pt x="1140" y="6386"/>
                  <a:pt x="2118" y="7077"/>
                  <a:pt x="2540" y="8063"/>
                </a:cubicBezTo>
                <a:cubicBezTo>
                  <a:pt x="2962" y="7077"/>
                  <a:pt x="3940" y="6386"/>
                  <a:pt x="5080" y="6386"/>
                </a:cubicBezTo>
                <a:cubicBezTo>
                  <a:pt x="6220" y="6386"/>
                  <a:pt x="7198" y="7077"/>
                  <a:pt x="7620" y="8063"/>
                </a:cubicBezTo>
                <a:cubicBezTo>
                  <a:pt x="8042" y="7077"/>
                  <a:pt x="9020" y="6386"/>
                  <a:pt x="10160" y="6386"/>
                </a:cubicBezTo>
                <a:cubicBezTo>
                  <a:pt x="11300" y="6386"/>
                  <a:pt x="12278" y="7077"/>
                  <a:pt x="12700" y="8063"/>
                </a:cubicBezTo>
                <a:cubicBezTo>
                  <a:pt x="13122" y="7077"/>
                  <a:pt x="14100" y="6386"/>
                  <a:pt x="15240" y="6386"/>
                </a:cubicBezTo>
                <a:cubicBezTo>
                  <a:pt x="16380" y="6386"/>
                  <a:pt x="17358" y="7077"/>
                  <a:pt x="17780" y="8063"/>
                </a:cubicBezTo>
                <a:cubicBezTo>
                  <a:pt x="18202" y="7077"/>
                  <a:pt x="19180" y="6386"/>
                  <a:pt x="20320" y="6386"/>
                </a:cubicBezTo>
                <a:cubicBezTo>
                  <a:pt x="21460" y="6386"/>
                  <a:pt x="22438" y="7077"/>
                  <a:pt x="22860" y="8063"/>
                </a:cubicBezTo>
                <a:cubicBezTo>
                  <a:pt x="23282" y="7077"/>
                  <a:pt x="24260" y="6386"/>
                  <a:pt x="25400" y="6386"/>
                </a:cubicBezTo>
                <a:lnTo>
                  <a:pt x="25400" y="0"/>
                </a:lnTo>
                <a:lnTo>
                  <a:pt x="0" y="0"/>
                </a:lnTo>
                <a:lnTo>
                  <a:pt x="0" y="6386"/>
                </a:lnTo>
                <a:close/>
              </a:path>
            </a:pathLst>
          </a:custGeom>
          <a:solidFill>
            <a:srgbClr val="00D7A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801520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spåra">
    <p:bg>
      <p:bgPr>
        <a:solidFill>
          <a:srgbClr val="0092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Ryhmä 8"/>
          <p:cNvGrpSpPr/>
          <p:nvPr/>
        </p:nvGrpSpPr>
        <p:grpSpPr bwMode="black">
          <a:xfrm>
            <a:off x="465667" y="6222027"/>
            <a:ext cx="804333" cy="373549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4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6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2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86383" y="457200"/>
            <a:ext cx="10661515" cy="5136204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1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877B761-F42F-432A-A2A2-9F817537CB9C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1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fi-FI"/>
              <a:t>Etunimi Sukunimi</a:t>
            </a:r>
          </a:p>
        </p:txBody>
      </p:sp>
      <p:sp>
        <p:nvSpPr>
          <p:cNvPr id="1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DBA8A73-E991-4A54-A08B-D98139E1B508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1946847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2 B">
    <p:bg>
      <p:bgPr>
        <a:solidFill>
          <a:srgbClr val="9FC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auto">
          <a:xfrm>
            <a:off x="0" y="0"/>
            <a:ext cx="12193588" cy="5572125"/>
          </a:xfrm>
          <a:custGeom>
            <a:avLst/>
            <a:gdLst>
              <a:gd name="T0" fmla="*/ 0 w 25400"/>
              <a:gd name="T1" fmla="*/ 4766642 h 11590"/>
              <a:gd name="T2" fmla="*/ 1219320 w 25400"/>
              <a:gd name="T3" fmla="*/ 5572461 h 11590"/>
              <a:gd name="T4" fmla="*/ 2438640 w 25400"/>
              <a:gd name="T5" fmla="*/ 4766642 h 11590"/>
              <a:gd name="T6" fmla="*/ 3657960 w 25400"/>
              <a:gd name="T7" fmla="*/ 5572461 h 11590"/>
              <a:gd name="T8" fmla="*/ 4877280 w 25400"/>
              <a:gd name="T9" fmla="*/ 4766642 h 11590"/>
              <a:gd name="T10" fmla="*/ 6096600 w 25400"/>
              <a:gd name="T11" fmla="*/ 5572461 h 11590"/>
              <a:gd name="T12" fmla="*/ 7315920 w 25400"/>
              <a:gd name="T13" fmla="*/ 4766642 h 11590"/>
              <a:gd name="T14" fmla="*/ 8535240 w 25400"/>
              <a:gd name="T15" fmla="*/ 5572461 h 11590"/>
              <a:gd name="T16" fmla="*/ 9754560 w 25400"/>
              <a:gd name="T17" fmla="*/ 4766642 h 11590"/>
              <a:gd name="T18" fmla="*/ 10973880 w 25400"/>
              <a:gd name="T19" fmla="*/ 5572461 h 11590"/>
              <a:gd name="T20" fmla="*/ 12193200 w 25400"/>
              <a:gd name="T21" fmla="*/ 4766642 h 11590"/>
              <a:gd name="T22" fmla="*/ 12193200 w 25400"/>
              <a:gd name="T23" fmla="*/ 0 h 11590"/>
              <a:gd name="T24" fmla="*/ 0 w 25400"/>
              <a:gd name="T25" fmla="*/ 0 h 11590"/>
              <a:gd name="T26" fmla="*/ 0 w 25400"/>
              <a:gd name="T27" fmla="*/ 4766642 h 1159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5400" h="11590">
                <a:moveTo>
                  <a:pt x="0" y="9914"/>
                </a:moveTo>
                <a:cubicBezTo>
                  <a:pt x="1140" y="9914"/>
                  <a:pt x="2118" y="10605"/>
                  <a:pt x="2540" y="11590"/>
                </a:cubicBezTo>
                <a:cubicBezTo>
                  <a:pt x="2962" y="10605"/>
                  <a:pt x="3940" y="9914"/>
                  <a:pt x="5080" y="9914"/>
                </a:cubicBezTo>
                <a:cubicBezTo>
                  <a:pt x="6220" y="9914"/>
                  <a:pt x="7198" y="10605"/>
                  <a:pt x="7620" y="11590"/>
                </a:cubicBezTo>
                <a:cubicBezTo>
                  <a:pt x="8042" y="10605"/>
                  <a:pt x="9020" y="9914"/>
                  <a:pt x="10160" y="9914"/>
                </a:cubicBezTo>
                <a:cubicBezTo>
                  <a:pt x="11300" y="9914"/>
                  <a:pt x="12278" y="10605"/>
                  <a:pt x="12700" y="11590"/>
                </a:cubicBezTo>
                <a:cubicBezTo>
                  <a:pt x="13122" y="10605"/>
                  <a:pt x="14100" y="9914"/>
                  <a:pt x="15240" y="9914"/>
                </a:cubicBezTo>
                <a:cubicBezTo>
                  <a:pt x="16380" y="9914"/>
                  <a:pt x="17358" y="10605"/>
                  <a:pt x="17780" y="11590"/>
                </a:cubicBezTo>
                <a:cubicBezTo>
                  <a:pt x="18202" y="10605"/>
                  <a:pt x="19180" y="9914"/>
                  <a:pt x="20320" y="9914"/>
                </a:cubicBezTo>
                <a:cubicBezTo>
                  <a:pt x="21460" y="9914"/>
                  <a:pt x="22438" y="10605"/>
                  <a:pt x="22860" y="11590"/>
                </a:cubicBezTo>
                <a:cubicBezTo>
                  <a:pt x="23282" y="10605"/>
                  <a:pt x="24260" y="9914"/>
                  <a:pt x="25400" y="9914"/>
                </a:cubicBezTo>
                <a:lnTo>
                  <a:pt x="25400" y="0"/>
                </a:lnTo>
                <a:lnTo>
                  <a:pt x="0" y="0"/>
                </a:lnTo>
                <a:lnTo>
                  <a:pt x="0" y="9914"/>
                </a:lnTo>
                <a:close/>
              </a:path>
            </a:pathLst>
          </a:custGeom>
          <a:solidFill>
            <a:srgbClr val="00D7A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42188494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3">
    <p:bg>
      <p:bgPr>
        <a:solidFill>
          <a:srgbClr val="FFC6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white">
          <a:xfrm>
            <a:off x="0" y="0"/>
            <a:ext cx="7305675" cy="6858000"/>
          </a:xfrm>
          <a:custGeom>
            <a:avLst/>
            <a:gdLst>
              <a:gd name="T0" fmla="*/ 7305472 w 15203"/>
              <a:gd name="T1" fmla="*/ 6858000 h 14300"/>
              <a:gd name="T2" fmla="*/ 6736046 w 15203"/>
              <a:gd name="T3" fmla="*/ 6003388 h 14300"/>
              <a:gd name="T4" fmla="*/ 7305472 w 15203"/>
              <a:gd name="T5" fmla="*/ 5142061 h 14300"/>
              <a:gd name="T6" fmla="*/ 6736046 w 15203"/>
              <a:gd name="T7" fmla="*/ 4280735 h 14300"/>
              <a:gd name="T8" fmla="*/ 7305472 w 15203"/>
              <a:gd name="T9" fmla="*/ 3419888 h 14300"/>
              <a:gd name="T10" fmla="*/ 6736046 w 15203"/>
              <a:gd name="T11" fmla="*/ 2558562 h 14300"/>
              <a:gd name="T12" fmla="*/ 7305472 w 15203"/>
              <a:gd name="T13" fmla="*/ 1697715 h 14300"/>
              <a:gd name="T14" fmla="*/ 6736046 w 15203"/>
              <a:gd name="T15" fmla="*/ 836388 h 14300"/>
              <a:gd name="T16" fmla="*/ 7304991 w 15203"/>
              <a:gd name="T17" fmla="*/ 0 h 14300"/>
              <a:gd name="T18" fmla="*/ 0 w 15203"/>
              <a:gd name="T19" fmla="*/ 0 h 14300"/>
              <a:gd name="T20" fmla="*/ 0 w 15203"/>
              <a:gd name="T21" fmla="*/ 1568708 h 14300"/>
              <a:gd name="T22" fmla="*/ 0 w 15203"/>
              <a:gd name="T23" fmla="*/ 6858000 h 14300"/>
              <a:gd name="T24" fmla="*/ 7305472 w 15203"/>
              <a:gd name="T25" fmla="*/ 6858000 h 143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15203" h="14300">
                <a:moveTo>
                  <a:pt x="15203" y="14300"/>
                </a:moveTo>
                <a:cubicBezTo>
                  <a:pt x="15197" y="13500"/>
                  <a:pt x="14711" y="12814"/>
                  <a:pt x="14018" y="12518"/>
                </a:cubicBezTo>
                <a:cubicBezTo>
                  <a:pt x="14714" y="12219"/>
                  <a:pt x="15203" y="11528"/>
                  <a:pt x="15203" y="10722"/>
                </a:cubicBezTo>
                <a:cubicBezTo>
                  <a:pt x="15203" y="9916"/>
                  <a:pt x="14714" y="9225"/>
                  <a:pt x="14018" y="8926"/>
                </a:cubicBezTo>
                <a:cubicBezTo>
                  <a:pt x="14714" y="8628"/>
                  <a:pt x="15203" y="7937"/>
                  <a:pt x="15203" y="7131"/>
                </a:cubicBezTo>
                <a:cubicBezTo>
                  <a:pt x="15203" y="6325"/>
                  <a:pt x="14714" y="5634"/>
                  <a:pt x="14018" y="5335"/>
                </a:cubicBezTo>
                <a:cubicBezTo>
                  <a:pt x="14714" y="5037"/>
                  <a:pt x="15203" y="4345"/>
                  <a:pt x="15203" y="3540"/>
                </a:cubicBezTo>
                <a:cubicBezTo>
                  <a:pt x="15203" y="2734"/>
                  <a:pt x="14714" y="2042"/>
                  <a:pt x="14018" y="1744"/>
                </a:cubicBezTo>
                <a:cubicBezTo>
                  <a:pt x="14699" y="1452"/>
                  <a:pt x="15182" y="784"/>
                  <a:pt x="15202" y="0"/>
                </a:cubicBezTo>
                <a:lnTo>
                  <a:pt x="0" y="0"/>
                </a:lnTo>
                <a:lnTo>
                  <a:pt x="0" y="3271"/>
                </a:lnTo>
                <a:lnTo>
                  <a:pt x="0" y="14300"/>
                </a:lnTo>
                <a:lnTo>
                  <a:pt x="15203" y="14300"/>
                </a:lnTo>
                <a:close/>
              </a:path>
            </a:pathLst>
          </a:custGeom>
          <a:solidFill>
            <a:srgbClr val="9FC9E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0336046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3 B">
    <p:bg>
      <p:bgPr>
        <a:solidFill>
          <a:srgbClr val="FFC6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8"/>
          <p:cNvSpPr>
            <a:spLocks/>
          </p:cNvSpPr>
          <p:nvPr/>
        </p:nvSpPr>
        <p:spPr bwMode="auto">
          <a:xfrm>
            <a:off x="0" y="0"/>
            <a:ext cx="9678988" cy="6858000"/>
          </a:xfrm>
          <a:custGeom>
            <a:avLst/>
            <a:gdLst>
              <a:gd name="T0" fmla="*/ 0 w 20142"/>
              <a:gd name="T1" fmla="*/ 0 h 14300"/>
              <a:gd name="T2" fmla="*/ 0 w 20142"/>
              <a:gd name="T3" fmla="*/ 6858000 h 14300"/>
              <a:gd name="T4" fmla="*/ 9678540 w 20142"/>
              <a:gd name="T5" fmla="*/ 6858000 h 14300"/>
              <a:gd name="T6" fmla="*/ 9109582 w 20142"/>
              <a:gd name="T7" fmla="*/ 6003388 h 14300"/>
              <a:gd name="T8" fmla="*/ 9679021 w 20142"/>
              <a:gd name="T9" fmla="*/ 5142061 h 14300"/>
              <a:gd name="T10" fmla="*/ 9109582 w 20142"/>
              <a:gd name="T11" fmla="*/ 4280735 h 14300"/>
              <a:gd name="T12" fmla="*/ 9679021 w 20142"/>
              <a:gd name="T13" fmla="*/ 3419888 h 14300"/>
              <a:gd name="T14" fmla="*/ 9109582 w 20142"/>
              <a:gd name="T15" fmla="*/ 2558562 h 14300"/>
              <a:gd name="T16" fmla="*/ 9679021 w 20142"/>
              <a:gd name="T17" fmla="*/ 1697715 h 14300"/>
              <a:gd name="T18" fmla="*/ 9109582 w 20142"/>
              <a:gd name="T19" fmla="*/ 836388 h 14300"/>
              <a:gd name="T20" fmla="*/ 9678540 w 20142"/>
              <a:gd name="T21" fmla="*/ 0 h 14300"/>
              <a:gd name="T22" fmla="*/ 0 w 20142"/>
              <a:gd name="T23" fmla="*/ 0 h 1430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0142" h="14300">
                <a:moveTo>
                  <a:pt x="0" y="0"/>
                </a:moveTo>
                <a:lnTo>
                  <a:pt x="0" y="14300"/>
                </a:lnTo>
                <a:cubicBezTo>
                  <a:pt x="6714" y="14300"/>
                  <a:pt x="13428" y="14300"/>
                  <a:pt x="20141" y="14300"/>
                </a:cubicBezTo>
                <a:cubicBezTo>
                  <a:pt x="20136" y="13500"/>
                  <a:pt x="19649" y="12814"/>
                  <a:pt x="18957" y="12518"/>
                </a:cubicBezTo>
                <a:cubicBezTo>
                  <a:pt x="19653" y="12219"/>
                  <a:pt x="20142" y="11528"/>
                  <a:pt x="20142" y="10722"/>
                </a:cubicBezTo>
                <a:cubicBezTo>
                  <a:pt x="20142" y="9916"/>
                  <a:pt x="19653" y="9225"/>
                  <a:pt x="18957" y="8926"/>
                </a:cubicBezTo>
                <a:cubicBezTo>
                  <a:pt x="19653" y="8628"/>
                  <a:pt x="20142" y="7937"/>
                  <a:pt x="20142" y="7131"/>
                </a:cubicBezTo>
                <a:cubicBezTo>
                  <a:pt x="20142" y="6325"/>
                  <a:pt x="19653" y="5634"/>
                  <a:pt x="18957" y="5335"/>
                </a:cubicBezTo>
                <a:cubicBezTo>
                  <a:pt x="19653" y="5037"/>
                  <a:pt x="20142" y="4345"/>
                  <a:pt x="20142" y="3540"/>
                </a:cubicBezTo>
                <a:cubicBezTo>
                  <a:pt x="20142" y="2734"/>
                  <a:pt x="19653" y="2042"/>
                  <a:pt x="18957" y="1744"/>
                </a:cubicBezTo>
                <a:cubicBezTo>
                  <a:pt x="19638" y="1452"/>
                  <a:pt x="20120" y="784"/>
                  <a:pt x="20141" y="0"/>
                </a:cubicBezTo>
                <a:cubicBezTo>
                  <a:pt x="13427" y="0"/>
                  <a:pt x="6714" y="0"/>
                  <a:pt x="0" y="0"/>
                </a:cubicBezTo>
                <a:close/>
              </a:path>
            </a:pathLst>
          </a:custGeom>
          <a:solidFill>
            <a:srgbClr val="9FC9E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6836192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4">
    <p:bg>
      <p:bgPr>
        <a:solidFill>
          <a:srgbClr val="00D7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white">
          <a:xfrm>
            <a:off x="0" y="0"/>
            <a:ext cx="9815513" cy="6858000"/>
          </a:xfrm>
          <a:custGeom>
            <a:avLst/>
            <a:gdLst>
              <a:gd name="T0" fmla="*/ 0 w 20470"/>
              <a:gd name="T1" fmla="*/ 6858000 h 14293"/>
              <a:gd name="T2" fmla="*/ 2725435 w 20470"/>
              <a:gd name="T3" fmla="*/ 6858000 h 14293"/>
              <a:gd name="T4" fmla="*/ 2544187 w 20470"/>
              <a:gd name="T5" fmla="*/ 6485663 h 14293"/>
              <a:gd name="T6" fmla="*/ 2623782 w 20470"/>
              <a:gd name="T7" fmla="*/ 6066305 h 14293"/>
              <a:gd name="T8" fmla="*/ 3042379 w 20470"/>
              <a:gd name="T9" fmla="*/ 5987135 h 14293"/>
              <a:gd name="T10" fmla="*/ 3796141 w 20470"/>
              <a:gd name="T11" fmla="*/ 6355154 h 14293"/>
              <a:gd name="T12" fmla="*/ 4196038 w 20470"/>
              <a:gd name="T13" fmla="*/ 6269746 h 14293"/>
              <a:gd name="T14" fmla="*/ 4277552 w 20470"/>
              <a:gd name="T15" fmla="*/ 5859025 h 14293"/>
              <a:gd name="T16" fmla="*/ 3914576 w 20470"/>
              <a:gd name="T17" fmla="*/ 5114351 h 14293"/>
              <a:gd name="T18" fmla="*/ 3994172 w 20470"/>
              <a:gd name="T19" fmla="*/ 4694993 h 14293"/>
              <a:gd name="T20" fmla="*/ 4412768 w 20470"/>
              <a:gd name="T21" fmla="*/ 4615823 h 14293"/>
              <a:gd name="T22" fmla="*/ 5166530 w 20470"/>
              <a:gd name="T23" fmla="*/ 4983841 h 14293"/>
              <a:gd name="T24" fmla="*/ 5566427 w 20470"/>
              <a:gd name="T25" fmla="*/ 4898434 h 14293"/>
              <a:gd name="T26" fmla="*/ 5648420 w 20470"/>
              <a:gd name="T27" fmla="*/ 4487712 h 14293"/>
              <a:gd name="T28" fmla="*/ 5284965 w 20470"/>
              <a:gd name="T29" fmla="*/ 3743039 h 14293"/>
              <a:gd name="T30" fmla="*/ 5364561 w 20470"/>
              <a:gd name="T31" fmla="*/ 3323681 h 14293"/>
              <a:gd name="T32" fmla="*/ 5783158 w 20470"/>
              <a:gd name="T33" fmla="*/ 3244511 h 14293"/>
              <a:gd name="T34" fmla="*/ 6535961 w 20470"/>
              <a:gd name="T35" fmla="*/ 3613969 h 14293"/>
              <a:gd name="T36" fmla="*/ 6934419 w 20470"/>
              <a:gd name="T37" fmla="*/ 3530001 h 14293"/>
              <a:gd name="T38" fmla="*/ 7015932 w 20470"/>
              <a:gd name="T39" fmla="*/ 3118799 h 14293"/>
              <a:gd name="T40" fmla="*/ 6652957 w 20470"/>
              <a:gd name="T41" fmla="*/ 2374126 h 14293"/>
              <a:gd name="T42" fmla="*/ 6732073 w 20470"/>
              <a:gd name="T43" fmla="*/ 1955247 h 14293"/>
              <a:gd name="T44" fmla="*/ 7150670 w 20470"/>
              <a:gd name="T45" fmla="*/ 1876078 h 14293"/>
              <a:gd name="T46" fmla="*/ 7904911 w 20470"/>
              <a:gd name="T47" fmla="*/ 2243616 h 14293"/>
              <a:gd name="T48" fmla="*/ 8304808 w 20470"/>
              <a:gd name="T49" fmla="*/ 2158689 h 14293"/>
              <a:gd name="T50" fmla="*/ 8386322 w 20470"/>
              <a:gd name="T51" fmla="*/ 1747487 h 14293"/>
              <a:gd name="T52" fmla="*/ 8023346 w 20470"/>
              <a:gd name="T53" fmla="*/ 1002814 h 14293"/>
              <a:gd name="T54" fmla="*/ 8102942 w 20470"/>
              <a:gd name="T55" fmla="*/ 583935 h 14293"/>
              <a:gd name="T56" fmla="*/ 8521539 w 20470"/>
              <a:gd name="T57" fmla="*/ 504286 h 14293"/>
              <a:gd name="T58" fmla="*/ 9275780 w 20470"/>
              <a:gd name="T59" fmla="*/ 872304 h 14293"/>
              <a:gd name="T60" fmla="*/ 9675677 w 20470"/>
              <a:gd name="T61" fmla="*/ 786417 h 14293"/>
              <a:gd name="T62" fmla="*/ 9757190 w 20470"/>
              <a:gd name="T63" fmla="*/ 375695 h 14293"/>
              <a:gd name="T64" fmla="*/ 9574024 w 20470"/>
              <a:gd name="T65" fmla="*/ 0 h 14293"/>
              <a:gd name="T66" fmla="*/ 0 w 20470"/>
              <a:gd name="T67" fmla="*/ 0 h 14293"/>
              <a:gd name="T68" fmla="*/ 0 w 20470"/>
              <a:gd name="T69" fmla="*/ 6858000 h 14293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20470" h="14293">
                <a:moveTo>
                  <a:pt x="0" y="14293"/>
                </a:moveTo>
                <a:lnTo>
                  <a:pt x="5684" y="14293"/>
                </a:lnTo>
                <a:cubicBezTo>
                  <a:pt x="5495" y="13905"/>
                  <a:pt x="5306" y="13517"/>
                  <a:pt x="5306" y="13517"/>
                </a:cubicBezTo>
                <a:cubicBezTo>
                  <a:pt x="5306" y="13517"/>
                  <a:pt x="5077" y="13038"/>
                  <a:pt x="5472" y="12643"/>
                </a:cubicBezTo>
                <a:cubicBezTo>
                  <a:pt x="5708" y="12407"/>
                  <a:pt x="6053" y="12349"/>
                  <a:pt x="6345" y="12478"/>
                </a:cubicBezTo>
                <a:cubicBezTo>
                  <a:pt x="6357" y="12483"/>
                  <a:pt x="7917" y="13245"/>
                  <a:pt x="7917" y="13245"/>
                </a:cubicBezTo>
                <a:cubicBezTo>
                  <a:pt x="7917" y="13245"/>
                  <a:pt x="8353" y="13466"/>
                  <a:pt x="8751" y="13067"/>
                </a:cubicBezTo>
                <a:cubicBezTo>
                  <a:pt x="8982" y="12837"/>
                  <a:pt x="9042" y="12503"/>
                  <a:pt x="8921" y="12211"/>
                </a:cubicBezTo>
                <a:cubicBezTo>
                  <a:pt x="8913" y="12193"/>
                  <a:pt x="8164" y="10659"/>
                  <a:pt x="8164" y="10659"/>
                </a:cubicBezTo>
                <a:cubicBezTo>
                  <a:pt x="8164" y="10659"/>
                  <a:pt x="7935" y="10180"/>
                  <a:pt x="8330" y="9785"/>
                </a:cubicBezTo>
                <a:cubicBezTo>
                  <a:pt x="8566" y="9549"/>
                  <a:pt x="8912" y="9491"/>
                  <a:pt x="9203" y="9620"/>
                </a:cubicBezTo>
                <a:cubicBezTo>
                  <a:pt x="9215" y="9625"/>
                  <a:pt x="10775" y="10387"/>
                  <a:pt x="10775" y="10387"/>
                </a:cubicBezTo>
                <a:cubicBezTo>
                  <a:pt x="10775" y="10387"/>
                  <a:pt x="11211" y="10608"/>
                  <a:pt x="11609" y="10209"/>
                </a:cubicBezTo>
                <a:cubicBezTo>
                  <a:pt x="11840" y="9979"/>
                  <a:pt x="11901" y="9645"/>
                  <a:pt x="11780" y="9353"/>
                </a:cubicBezTo>
                <a:cubicBezTo>
                  <a:pt x="11771" y="9335"/>
                  <a:pt x="11022" y="7801"/>
                  <a:pt x="11022" y="7801"/>
                </a:cubicBezTo>
                <a:cubicBezTo>
                  <a:pt x="11022" y="7801"/>
                  <a:pt x="10793" y="7322"/>
                  <a:pt x="11188" y="6927"/>
                </a:cubicBezTo>
                <a:cubicBezTo>
                  <a:pt x="11425" y="6691"/>
                  <a:pt x="11770" y="6633"/>
                  <a:pt x="12061" y="6762"/>
                </a:cubicBezTo>
                <a:cubicBezTo>
                  <a:pt x="12074" y="6767"/>
                  <a:pt x="13631" y="7532"/>
                  <a:pt x="13631" y="7532"/>
                </a:cubicBezTo>
                <a:cubicBezTo>
                  <a:pt x="13631" y="7532"/>
                  <a:pt x="14095" y="7723"/>
                  <a:pt x="14462" y="7357"/>
                </a:cubicBezTo>
                <a:cubicBezTo>
                  <a:pt x="14692" y="7127"/>
                  <a:pt x="14753" y="6793"/>
                  <a:pt x="14632" y="6500"/>
                </a:cubicBezTo>
                <a:cubicBezTo>
                  <a:pt x="14623" y="6483"/>
                  <a:pt x="13875" y="4948"/>
                  <a:pt x="13875" y="4948"/>
                </a:cubicBezTo>
                <a:cubicBezTo>
                  <a:pt x="13875" y="4948"/>
                  <a:pt x="13646" y="4470"/>
                  <a:pt x="14040" y="4075"/>
                </a:cubicBezTo>
                <a:cubicBezTo>
                  <a:pt x="14277" y="3838"/>
                  <a:pt x="14622" y="3781"/>
                  <a:pt x="14913" y="3910"/>
                </a:cubicBezTo>
                <a:cubicBezTo>
                  <a:pt x="14926" y="3915"/>
                  <a:pt x="16486" y="4676"/>
                  <a:pt x="16486" y="4676"/>
                </a:cubicBezTo>
                <a:cubicBezTo>
                  <a:pt x="16486" y="4676"/>
                  <a:pt x="16921" y="4897"/>
                  <a:pt x="17320" y="4499"/>
                </a:cubicBezTo>
                <a:cubicBezTo>
                  <a:pt x="17550" y="4268"/>
                  <a:pt x="17611" y="3935"/>
                  <a:pt x="17490" y="3642"/>
                </a:cubicBezTo>
                <a:cubicBezTo>
                  <a:pt x="17481" y="3624"/>
                  <a:pt x="16733" y="2090"/>
                  <a:pt x="16733" y="2090"/>
                </a:cubicBezTo>
                <a:cubicBezTo>
                  <a:pt x="16733" y="2090"/>
                  <a:pt x="16504" y="1611"/>
                  <a:pt x="16899" y="1217"/>
                </a:cubicBezTo>
                <a:cubicBezTo>
                  <a:pt x="17135" y="980"/>
                  <a:pt x="17480" y="922"/>
                  <a:pt x="17772" y="1051"/>
                </a:cubicBezTo>
                <a:cubicBezTo>
                  <a:pt x="17784" y="1056"/>
                  <a:pt x="19345" y="1818"/>
                  <a:pt x="19345" y="1818"/>
                </a:cubicBezTo>
                <a:cubicBezTo>
                  <a:pt x="19345" y="1818"/>
                  <a:pt x="19807" y="2012"/>
                  <a:pt x="20179" y="1639"/>
                </a:cubicBezTo>
                <a:cubicBezTo>
                  <a:pt x="20409" y="1409"/>
                  <a:pt x="20470" y="1075"/>
                  <a:pt x="20349" y="783"/>
                </a:cubicBezTo>
                <a:cubicBezTo>
                  <a:pt x="20345" y="774"/>
                  <a:pt x="20156" y="386"/>
                  <a:pt x="19967" y="0"/>
                </a:cubicBezTo>
                <a:lnTo>
                  <a:pt x="0" y="0"/>
                </a:lnTo>
                <a:lnTo>
                  <a:pt x="0" y="14293"/>
                </a:lnTo>
                <a:close/>
              </a:path>
            </a:pathLst>
          </a:custGeom>
          <a:solidFill>
            <a:srgbClr val="F5A3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chemeClr val="bg1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5219268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4 B">
    <p:bg>
      <p:bgPr>
        <a:solidFill>
          <a:srgbClr val="00D7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8"/>
          <p:cNvSpPr>
            <a:spLocks/>
          </p:cNvSpPr>
          <p:nvPr/>
        </p:nvSpPr>
        <p:spPr bwMode="auto">
          <a:xfrm>
            <a:off x="0" y="0"/>
            <a:ext cx="12193588" cy="6858000"/>
          </a:xfrm>
          <a:custGeom>
            <a:avLst/>
            <a:gdLst>
              <a:gd name="T0" fmla="*/ 0 w 25400"/>
              <a:gd name="T1" fmla="*/ 6858000 h 14293"/>
              <a:gd name="T2" fmla="*/ 5607912 w 25400"/>
              <a:gd name="T3" fmla="*/ 6858000 h 14293"/>
              <a:gd name="T4" fmla="*/ 5425974 w 25400"/>
              <a:gd name="T5" fmla="*/ 6485663 h 14293"/>
              <a:gd name="T6" fmla="*/ 5505662 w 25400"/>
              <a:gd name="T7" fmla="*/ 6066305 h 14293"/>
              <a:gd name="T8" fmla="*/ 5924743 w 25400"/>
              <a:gd name="T9" fmla="*/ 5987135 h 14293"/>
              <a:gd name="T10" fmla="*/ 6679377 w 25400"/>
              <a:gd name="T11" fmla="*/ 6355154 h 14293"/>
              <a:gd name="T12" fmla="*/ 7079737 w 25400"/>
              <a:gd name="T13" fmla="*/ 6269746 h 14293"/>
              <a:gd name="T14" fmla="*/ 7161825 w 25400"/>
              <a:gd name="T15" fmla="*/ 5859025 h 14293"/>
              <a:gd name="T16" fmla="*/ 6797949 w 25400"/>
              <a:gd name="T17" fmla="*/ 5114351 h 14293"/>
              <a:gd name="T18" fmla="*/ 6877637 w 25400"/>
              <a:gd name="T19" fmla="*/ 4694993 h 14293"/>
              <a:gd name="T20" fmla="*/ 7296718 w 25400"/>
              <a:gd name="T21" fmla="*/ 4615823 h 14293"/>
              <a:gd name="T22" fmla="*/ 8051832 w 25400"/>
              <a:gd name="T23" fmla="*/ 4983841 h 14293"/>
              <a:gd name="T24" fmla="*/ 8452192 w 25400"/>
              <a:gd name="T25" fmla="*/ 4898434 h 14293"/>
              <a:gd name="T26" fmla="*/ 8533800 w 25400"/>
              <a:gd name="T27" fmla="*/ 4487712 h 14293"/>
              <a:gd name="T28" fmla="*/ 8170404 w 25400"/>
              <a:gd name="T29" fmla="*/ 3743039 h 14293"/>
              <a:gd name="T30" fmla="*/ 8249612 w 25400"/>
              <a:gd name="T31" fmla="*/ 3323681 h 14293"/>
              <a:gd name="T32" fmla="*/ 8668693 w 25400"/>
              <a:gd name="T33" fmla="*/ 3244511 h 14293"/>
              <a:gd name="T34" fmla="*/ 9422367 w 25400"/>
              <a:gd name="T35" fmla="*/ 3613969 h 14293"/>
              <a:gd name="T36" fmla="*/ 9821287 w 25400"/>
              <a:gd name="T37" fmla="*/ 3530001 h 14293"/>
              <a:gd name="T38" fmla="*/ 9902895 w 25400"/>
              <a:gd name="T39" fmla="*/ 3118799 h 14293"/>
              <a:gd name="T40" fmla="*/ 9539499 w 25400"/>
              <a:gd name="T41" fmla="*/ 2374126 h 14293"/>
              <a:gd name="T42" fmla="*/ 9619187 w 25400"/>
              <a:gd name="T43" fmla="*/ 1955247 h 14293"/>
              <a:gd name="T44" fmla="*/ 10038268 w 25400"/>
              <a:gd name="T45" fmla="*/ 1876078 h 14293"/>
              <a:gd name="T46" fmla="*/ 10792902 w 25400"/>
              <a:gd name="T47" fmla="*/ 2243616 h 14293"/>
              <a:gd name="T48" fmla="*/ 11193262 w 25400"/>
              <a:gd name="T49" fmla="*/ 2158689 h 14293"/>
              <a:gd name="T50" fmla="*/ 11274870 w 25400"/>
              <a:gd name="T51" fmla="*/ 1747487 h 14293"/>
              <a:gd name="T52" fmla="*/ 10911474 w 25400"/>
              <a:gd name="T53" fmla="*/ 1002814 h 14293"/>
              <a:gd name="T54" fmla="*/ 10991162 w 25400"/>
              <a:gd name="T55" fmla="*/ 583935 h 14293"/>
              <a:gd name="T56" fmla="*/ 11410243 w 25400"/>
              <a:gd name="T57" fmla="*/ 504286 h 14293"/>
              <a:gd name="T58" fmla="*/ 12165357 w 25400"/>
              <a:gd name="T59" fmla="*/ 872304 h 14293"/>
              <a:gd name="T60" fmla="*/ 12193200 w 25400"/>
              <a:gd name="T61" fmla="*/ 881421 h 14293"/>
              <a:gd name="T62" fmla="*/ 12193200 w 25400"/>
              <a:gd name="T63" fmla="*/ 0 h 14293"/>
              <a:gd name="T64" fmla="*/ 0 w 25400"/>
              <a:gd name="T65" fmla="*/ 0 h 14293"/>
              <a:gd name="T66" fmla="*/ 0 w 25400"/>
              <a:gd name="T67" fmla="*/ 6858000 h 14293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25400" h="14293">
                <a:moveTo>
                  <a:pt x="0" y="14293"/>
                </a:moveTo>
                <a:lnTo>
                  <a:pt x="11682" y="14293"/>
                </a:lnTo>
                <a:cubicBezTo>
                  <a:pt x="11492" y="13905"/>
                  <a:pt x="11303" y="13517"/>
                  <a:pt x="11303" y="13517"/>
                </a:cubicBezTo>
                <a:cubicBezTo>
                  <a:pt x="11303" y="13517"/>
                  <a:pt x="11074" y="13038"/>
                  <a:pt x="11469" y="12643"/>
                </a:cubicBezTo>
                <a:cubicBezTo>
                  <a:pt x="11705" y="12407"/>
                  <a:pt x="12051" y="12349"/>
                  <a:pt x="12342" y="12478"/>
                </a:cubicBezTo>
                <a:cubicBezTo>
                  <a:pt x="12354" y="12483"/>
                  <a:pt x="13914" y="13245"/>
                  <a:pt x="13914" y="13245"/>
                </a:cubicBezTo>
                <a:cubicBezTo>
                  <a:pt x="13914" y="13245"/>
                  <a:pt x="14350" y="13466"/>
                  <a:pt x="14748" y="13067"/>
                </a:cubicBezTo>
                <a:cubicBezTo>
                  <a:pt x="14979" y="12837"/>
                  <a:pt x="15040" y="12503"/>
                  <a:pt x="14919" y="12211"/>
                </a:cubicBezTo>
                <a:cubicBezTo>
                  <a:pt x="14910" y="12193"/>
                  <a:pt x="14161" y="10659"/>
                  <a:pt x="14161" y="10659"/>
                </a:cubicBezTo>
                <a:cubicBezTo>
                  <a:pt x="14161" y="10659"/>
                  <a:pt x="13932" y="10180"/>
                  <a:pt x="14327" y="9785"/>
                </a:cubicBezTo>
                <a:cubicBezTo>
                  <a:pt x="14564" y="9549"/>
                  <a:pt x="14909" y="9491"/>
                  <a:pt x="15200" y="9620"/>
                </a:cubicBezTo>
                <a:cubicBezTo>
                  <a:pt x="15213" y="9625"/>
                  <a:pt x="16773" y="10387"/>
                  <a:pt x="16773" y="10387"/>
                </a:cubicBezTo>
                <a:cubicBezTo>
                  <a:pt x="16773" y="10387"/>
                  <a:pt x="17208" y="10608"/>
                  <a:pt x="17607" y="10209"/>
                </a:cubicBezTo>
                <a:cubicBezTo>
                  <a:pt x="17837" y="9979"/>
                  <a:pt x="17898" y="9645"/>
                  <a:pt x="17777" y="9353"/>
                </a:cubicBezTo>
                <a:cubicBezTo>
                  <a:pt x="17768" y="9335"/>
                  <a:pt x="17020" y="7801"/>
                  <a:pt x="17020" y="7801"/>
                </a:cubicBezTo>
                <a:cubicBezTo>
                  <a:pt x="17020" y="7801"/>
                  <a:pt x="16791" y="7322"/>
                  <a:pt x="17185" y="6927"/>
                </a:cubicBezTo>
                <a:cubicBezTo>
                  <a:pt x="17422" y="6691"/>
                  <a:pt x="17767" y="6633"/>
                  <a:pt x="18058" y="6762"/>
                </a:cubicBezTo>
                <a:cubicBezTo>
                  <a:pt x="18071" y="6767"/>
                  <a:pt x="19628" y="7532"/>
                  <a:pt x="19628" y="7532"/>
                </a:cubicBezTo>
                <a:cubicBezTo>
                  <a:pt x="19628" y="7532"/>
                  <a:pt x="20093" y="7723"/>
                  <a:pt x="20459" y="7357"/>
                </a:cubicBezTo>
                <a:cubicBezTo>
                  <a:pt x="20689" y="7127"/>
                  <a:pt x="20750" y="6793"/>
                  <a:pt x="20629" y="6500"/>
                </a:cubicBezTo>
                <a:cubicBezTo>
                  <a:pt x="20620" y="6483"/>
                  <a:pt x="19872" y="4948"/>
                  <a:pt x="19872" y="4948"/>
                </a:cubicBezTo>
                <a:cubicBezTo>
                  <a:pt x="19872" y="4948"/>
                  <a:pt x="19643" y="4470"/>
                  <a:pt x="20038" y="4075"/>
                </a:cubicBezTo>
                <a:cubicBezTo>
                  <a:pt x="20274" y="3838"/>
                  <a:pt x="20619" y="3781"/>
                  <a:pt x="20911" y="3910"/>
                </a:cubicBezTo>
                <a:cubicBezTo>
                  <a:pt x="20923" y="3915"/>
                  <a:pt x="22483" y="4676"/>
                  <a:pt x="22483" y="4676"/>
                </a:cubicBezTo>
                <a:cubicBezTo>
                  <a:pt x="22483" y="4676"/>
                  <a:pt x="22919" y="4897"/>
                  <a:pt x="23317" y="4499"/>
                </a:cubicBezTo>
                <a:cubicBezTo>
                  <a:pt x="23547" y="4268"/>
                  <a:pt x="23608" y="3935"/>
                  <a:pt x="23487" y="3642"/>
                </a:cubicBezTo>
                <a:cubicBezTo>
                  <a:pt x="23479" y="3624"/>
                  <a:pt x="22730" y="2090"/>
                  <a:pt x="22730" y="2090"/>
                </a:cubicBezTo>
                <a:cubicBezTo>
                  <a:pt x="22730" y="2090"/>
                  <a:pt x="22501" y="1611"/>
                  <a:pt x="22896" y="1217"/>
                </a:cubicBezTo>
                <a:cubicBezTo>
                  <a:pt x="23132" y="980"/>
                  <a:pt x="23478" y="922"/>
                  <a:pt x="23769" y="1051"/>
                </a:cubicBezTo>
                <a:cubicBezTo>
                  <a:pt x="23781" y="1056"/>
                  <a:pt x="25342" y="1818"/>
                  <a:pt x="25342" y="1818"/>
                </a:cubicBezTo>
                <a:cubicBezTo>
                  <a:pt x="25342" y="1818"/>
                  <a:pt x="25363" y="1827"/>
                  <a:pt x="25400" y="1837"/>
                </a:cubicBezTo>
                <a:lnTo>
                  <a:pt x="25400" y="0"/>
                </a:lnTo>
                <a:lnTo>
                  <a:pt x="0" y="0"/>
                </a:lnTo>
                <a:lnTo>
                  <a:pt x="0" y="14293"/>
                </a:lnTo>
                <a:close/>
              </a:path>
            </a:pathLst>
          </a:custGeom>
          <a:solidFill>
            <a:srgbClr val="F5A3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chemeClr val="bg1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6627633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5">
    <p:bg>
      <p:bgPr>
        <a:solidFill>
          <a:srgbClr val="9FC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8"/>
          <p:cNvSpPr>
            <a:spLocks noChangeAspect="1"/>
          </p:cNvSpPr>
          <p:nvPr/>
        </p:nvSpPr>
        <p:spPr bwMode="auto">
          <a:xfrm>
            <a:off x="-17463" y="-17463"/>
            <a:ext cx="9726613" cy="6875463"/>
          </a:xfrm>
          <a:custGeom>
            <a:avLst/>
            <a:gdLst>
              <a:gd name="T0" fmla="*/ 12981 w 20233"/>
              <a:gd name="T1" fmla="*/ 6251 h 14300"/>
              <a:gd name="T2" fmla="*/ 12981 w 20233"/>
              <a:gd name="T3" fmla="*/ 6876000 h 14300"/>
              <a:gd name="T4" fmla="*/ 3610270 w 20233"/>
              <a:gd name="T5" fmla="*/ 6876000 h 14300"/>
              <a:gd name="T6" fmla="*/ 3608347 w 20233"/>
              <a:gd name="T7" fmla="*/ 6056169 h 14300"/>
              <a:gd name="T8" fmla="*/ 4484350 w 20233"/>
              <a:gd name="T9" fmla="*/ 6058573 h 14300"/>
              <a:gd name="T10" fmla="*/ 4481946 w 20233"/>
              <a:gd name="T11" fmla="*/ 5182004 h 14300"/>
              <a:gd name="T12" fmla="*/ 5358431 w 20233"/>
              <a:gd name="T13" fmla="*/ 5184408 h 14300"/>
              <a:gd name="T14" fmla="*/ 5356027 w 20233"/>
              <a:gd name="T15" fmla="*/ 4368424 h 14300"/>
              <a:gd name="T16" fmla="*/ 6232031 w 20233"/>
              <a:gd name="T17" fmla="*/ 4370828 h 14300"/>
              <a:gd name="T18" fmla="*/ 6229627 w 20233"/>
              <a:gd name="T19" fmla="*/ 3494258 h 14300"/>
              <a:gd name="T20" fmla="*/ 7106111 w 20233"/>
              <a:gd name="T21" fmla="*/ 3496662 h 14300"/>
              <a:gd name="T22" fmla="*/ 7103707 w 20233"/>
              <a:gd name="T23" fmla="*/ 2620573 h 14300"/>
              <a:gd name="T24" fmla="*/ 7980192 w 20233"/>
              <a:gd name="T25" fmla="*/ 2622978 h 14300"/>
              <a:gd name="T26" fmla="*/ 7977788 w 20233"/>
              <a:gd name="T27" fmla="*/ 1746408 h 14300"/>
              <a:gd name="T28" fmla="*/ 8853791 w 20233"/>
              <a:gd name="T29" fmla="*/ 1748812 h 14300"/>
              <a:gd name="T30" fmla="*/ 8851388 w 20233"/>
              <a:gd name="T31" fmla="*/ 872723 h 14300"/>
              <a:gd name="T32" fmla="*/ 9727872 w 20233"/>
              <a:gd name="T33" fmla="*/ 875127 h 14300"/>
              <a:gd name="T34" fmla="*/ 9725468 w 20233"/>
              <a:gd name="T35" fmla="*/ 0 h 14300"/>
              <a:gd name="T36" fmla="*/ 12981 w 20233"/>
              <a:gd name="T37" fmla="*/ 6251 h 1430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0233" h="14300">
                <a:moveTo>
                  <a:pt x="27" y="13"/>
                </a:moveTo>
                <a:cubicBezTo>
                  <a:pt x="-68" y="4714"/>
                  <a:pt x="122" y="9599"/>
                  <a:pt x="27" y="14300"/>
                </a:cubicBezTo>
                <a:lnTo>
                  <a:pt x="7509" y="14300"/>
                </a:lnTo>
                <a:cubicBezTo>
                  <a:pt x="7508" y="13732"/>
                  <a:pt x="7506" y="13163"/>
                  <a:pt x="7505" y="12595"/>
                </a:cubicBezTo>
                <a:lnTo>
                  <a:pt x="9327" y="12600"/>
                </a:lnTo>
                <a:cubicBezTo>
                  <a:pt x="9325" y="11992"/>
                  <a:pt x="9324" y="11385"/>
                  <a:pt x="9322" y="10777"/>
                </a:cubicBezTo>
                <a:lnTo>
                  <a:pt x="11145" y="10782"/>
                </a:lnTo>
                <a:cubicBezTo>
                  <a:pt x="11143" y="10216"/>
                  <a:pt x="11142" y="9651"/>
                  <a:pt x="11140" y="9085"/>
                </a:cubicBezTo>
                <a:lnTo>
                  <a:pt x="12962" y="9090"/>
                </a:lnTo>
                <a:cubicBezTo>
                  <a:pt x="12960" y="8482"/>
                  <a:pt x="12959" y="7875"/>
                  <a:pt x="12957" y="7267"/>
                </a:cubicBezTo>
                <a:lnTo>
                  <a:pt x="14780" y="7272"/>
                </a:lnTo>
                <a:cubicBezTo>
                  <a:pt x="14778" y="6665"/>
                  <a:pt x="14777" y="6057"/>
                  <a:pt x="14775" y="5450"/>
                </a:cubicBezTo>
                <a:lnTo>
                  <a:pt x="16598" y="5455"/>
                </a:lnTo>
                <a:cubicBezTo>
                  <a:pt x="16596" y="4847"/>
                  <a:pt x="16595" y="4240"/>
                  <a:pt x="16593" y="3632"/>
                </a:cubicBezTo>
                <a:lnTo>
                  <a:pt x="18415" y="3637"/>
                </a:lnTo>
                <a:cubicBezTo>
                  <a:pt x="18413" y="3030"/>
                  <a:pt x="18412" y="2422"/>
                  <a:pt x="18410" y="1815"/>
                </a:cubicBezTo>
                <a:lnTo>
                  <a:pt x="20233" y="1820"/>
                </a:lnTo>
                <a:cubicBezTo>
                  <a:pt x="20231" y="1213"/>
                  <a:pt x="20230" y="607"/>
                  <a:pt x="20228" y="0"/>
                </a:cubicBezTo>
                <a:lnTo>
                  <a:pt x="27" y="13"/>
                </a:lnTo>
                <a:close/>
              </a:path>
            </a:pathLst>
          </a:custGeom>
          <a:solidFill>
            <a:srgbClr val="DB27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chemeClr val="bg1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19462631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5 B">
    <p:bg>
      <p:bgPr>
        <a:solidFill>
          <a:srgbClr val="9FC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auto">
          <a:xfrm>
            <a:off x="0" y="0"/>
            <a:ext cx="12193588" cy="6858000"/>
          </a:xfrm>
          <a:custGeom>
            <a:avLst/>
            <a:gdLst>
              <a:gd name="T0" fmla="*/ 0 w 25400"/>
              <a:gd name="T1" fmla="*/ 0 h 14300"/>
              <a:gd name="T2" fmla="*/ 0 w 25400"/>
              <a:gd name="T3" fmla="*/ 6858000 h 14300"/>
              <a:gd name="T4" fmla="*/ 6962125 w 25400"/>
              <a:gd name="T5" fmla="*/ 6858000 h 14300"/>
              <a:gd name="T6" fmla="*/ 6959725 w 25400"/>
              <a:gd name="T7" fmla="*/ 6040315 h 14300"/>
              <a:gd name="T8" fmla="*/ 7834851 w 25400"/>
              <a:gd name="T9" fmla="*/ 6042713 h 14300"/>
              <a:gd name="T10" fmla="*/ 7832451 w 25400"/>
              <a:gd name="T11" fmla="*/ 5168438 h 14300"/>
              <a:gd name="T12" fmla="*/ 8707097 w 25400"/>
              <a:gd name="T13" fmla="*/ 5170836 h 14300"/>
              <a:gd name="T14" fmla="*/ 8704697 w 25400"/>
              <a:gd name="T15" fmla="*/ 4356988 h 14300"/>
              <a:gd name="T16" fmla="*/ 9579823 w 25400"/>
              <a:gd name="T17" fmla="*/ 4359386 h 14300"/>
              <a:gd name="T18" fmla="*/ 9577423 w 25400"/>
              <a:gd name="T19" fmla="*/ 3485111 h 14300"/>
              <a:gd name="T20" fmla="*/ 10452069 w 25400"/>
              <a:gd name="T21" fmla="*/ 3487509 h 14300"/>
              <a:gd name="T22" fmla="*/ 10449668 w 25400"/>
              <a:gd name="T23" fmla="*/ 2613713 h 14300"/>
              <a:gd name="T24" fmla="*/ 11324795 w 25400"/>
              <a:gd name="T25" fmla="*/ 2616111 h 14300"/>
              <a:gd name="T26" fmla="*/ 11322394 w 25400"/>
              <a:gd name="T27" fmla="*/ 1741836 h 14300"/>
              <a:gd name="T28" fmla="*/ 12193200 w 25400"/>
              <a:gd name="T29" fmla="*/ 1744234 h 14300"/>
              <a:gd name="T30" fmla="*/ 12193200 w 25400"/>
              <a:gd name="T31" fmla="*/ 0 h 14300"/>
              <a:gd name="T32" fmla="*/ 0 w 25400"/>
              <a:gd name="T33" fmla="*/ 0 h 1430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5400" h="14300">
                <a:moveTo>
                  <a:pt x="0" y="0"/>
                </a:moveTo>
                <a:lnTo>
                  <a:pt x="0" y="14300"/>
                </a:lnTo>
                <a:lnTo>
                  <a:pt x="14503" y="14300"/>
                </a:lnTo>
                <a:lnTo>
                  <a:pt x="14498" y="12595"/>
                </a:lnTo>
                <a:lnTo>
                  <a:pt x="16321" y="12600"/>
                </a:lnTo>
                <a:lnTo>
                  <a:pt x="16316" y="10777"/>
                </a:lnTo>
                <a:lnTo>
                  <a:pt x="18138" y="10782"/>
                </a:lnTo>
                <a:lnTo>
                  <a:pt x="18133" y="9085"/>
                </a:lnTo>
                <a:lnTo>
                  <a:pt x="19956" y="9090"/>
                </a:lnTo>
                <a:lnTo>
                  <a:pt x="19951" y="7267"/>
                </a:lnTo>
                <a:lnTo>
                  <a:pt x="21773" y="7272"/>
                </a:lnTo>
                <a:lnTo>
                  <a:pt x="21768" y="5450"/>
                </a:lnTo>
                <a:lnTo>
                  <a:pt x="23591" y="5455"/>
                </a:lnTo>
                <a:lnTo>
                  <a:pt x="23586" y="3632"/>
                </a:lnTo>
                <a:lnTo>
                  <a:pt x="25400" y="3637"/>
                </a:lnTo>
                <a:lnTo>
                  <a:pt x="25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DB27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chemeClr val="bg1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2018615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Väliotsikko">
    <p:bg>
      <p:bgPr>
        <a:solidFill>
          <a:srgbClr val="0092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Ryhmä 8">
            <a:extLst>
              <a:ext uri="{FF2B5EF4-FFF2-40B4-BE49-F238E27FC236}">
                <a16:creationId xmlns:a16="http://schemas.microsoft.com/office/drawing/2014/main" id="{3E1CDAFA-81C4-4892-89BF-B96A1D7ACDF9}"/>
              </a:ext>
            </a:extLst>
          </p:cNvPr>
          <p:cNvGrpSpPr/>
          <p:nvPr/>
        </p:nvGrpSpPr>
        <p:grpSpPr bwMode="black">
          <a:xfrm>
            <a:off x="465667" y="6222027"/>
            <a:ext cx="804333" cy="373549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3DAE22AE-3DDC-4DB2-97BF-7173981C2045}"/>
                </a:ext>
              </a:extLst>
            </p:cNvPr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F5C1BB27-FC79-4E8A-98F8-4D7D92CDC5AC}"/>
                </a:ext>
              </a:extLst>
            </p:cNvPr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6" name="Rectangle 7">
              <a:extLst>
                <a:ext uri="{FF2B5EF4-FFF2-40B4-BE49-F238E27FC236}">
                  <a16:creationId xmlns:a16="http://schemas.microsoft.com/office/drawing/2014/main" id="{0A947DDA-7F60-4C55-B02A-ABF5911AEFA6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D48EECC5-0576-4E59-A2ED-BD73ECB7A4EC}"/>
                </a:ext>
              </a:extLst>
            </p:cNvPr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AF18572E-76E0-458F-BE1F-92BAD01E61E2}"/>
                </a:ext>
              </a:extLst>
            </p:cNvPr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11A31E35-93CC-4117-B85F-96ED05A1A533}"/>
                </a:ext>
              </a:extLst>
            </p:cNvPr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810CDBDA-AB4D-4A29-B99C-907C113055AE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A3EA720C-4D3D-4E05-8A4F-C56BD0FBE381}"/>
                </a:ext>
              </a:extLst>
            </p:cNvPr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0F9AE846-EC2E-432B-A925-3933EF1322A8}"/>
                </a:ext>
              </a:extLst>
            </p:cNvPr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1EF9E9CB-1020-4BCE-8C47-54A8EE84D5C7}"/>
                </a:ext>
              </a:extLst>
            </p:cNvPr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A8ABFECB-796D-4369-B112-47424EB6A02B}"/>
                </a:ext>
              </a:extLst>
            </p:cNvPr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86383" y="457200"/>
            <a:ext cx="10661515" cy="5136204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5" name="Päivämäärän paikkamerkki 3">
            <a:extLst>
              <a:ext uri="{FF2B5EF4-FFF2-40B4-BE49-F238E27FC236}">
                <a16:creationId xmlns:a16="http://schemas.microsoft.com/office/drawing/2014/main" id="{7A802F0B-1ACA-4F13-8AA8-818A81ABE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BC464B4-B5A7-42B5-949B-0E379BDB54F2}" type="datetime1">
              <a:rPr lang="fi-FI"/>
              <a:pPr>
                <a:defRPr/>
              </a:pPr>
              <a:t>10.3.2023</a:t>
            </a:fld>
            <a:endParaRPr lang="fi-FI"/>
          </a:p>
        </p:txBody>
      </p:sp>
      <p:sp>
        <p:nvSpPr>
          <p:cNvPr id="16" name="Alatunnisteen paikkamerkki 4">
            <a:extLst>
              <a:ext uri="{FF2B5EF4-FFF2-40B4-BE49-F238E27FC236}">
                <a16:creationId xmlns:a16="http://schemas.microsoft.com/office/drawing/2014/main" id="{789606BC-0FAC-4020-999B-F1B93AFCA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fi-FI"/>
              <a:t>Etunimi Sukunimi</a:t>
            </a:r>
          </a:p>
        </p:txBody>
      </p:sp>
      <p:sp>
        <p:nvSpPr>
          <p:cNvPr id="17" name="Dian numeron paikkamerkki 5">
            <a:extLst>
              <a:ext uri="{FF2B5EF4-FFF2-40B4-BE49-F238E27FC236}">
                <a16:creationId xmlns:a16="http://schemas.microsoft.com/office/drawing/2014/main" id="{9D8A7151-78DC-4DA0-80C1-AD9E54119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26EE45D-ED77-44FC-9232-F5F380C588DC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463767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86383" y="457200"/>
            <a:ext cx="10661515" cy="5136204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0000BF"/>
                </a:solidFill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E3F6E0A-1314-4022-A6EA-5B9A54CB0DEE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4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5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B6D389-8F3C-4923-9FF9-13FB8D4EFF4B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7734351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">
    <p:bg>
      <p:bgPr>
        <a:solidFill>
          <a:srgbClr val="0000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Ryhmä 8"/>
          <p:cNvGrpSpPr/>
          <p:nvPr/>
        </p:nvGrpSpPr>
        <p:grpSpPr bwMode="black">
          <a:xfrm>
            <a:off x="465667" y="6222027"/>
            <a:ext cx="804333" cy="373549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4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6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2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86383" y="457200"/>
            <a:ext cx="10661515" cy="5136204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399D7E-1F4F-42D7-A485-9B831B6C7E68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1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fi-FI"/>
              <a:t>Etunimi Sukunimi</a:t>
            </a:r>
          </a:p>
        </p:txBody>
      </p:sp>
      <p:sp>
        <p:nvSpPr>
          <p:cNvPr id="1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F86B018-1C86-4BBE-8AB8-28FC4D2A8B8F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606526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kupari">
    <p:bg>
      <p:bgPr>
        <a:solidFill>
          <a:srgbClr val="00D7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Ryhmä 8"/>
          <p:cNvGrpSpPr/>
          <p:nvPr/>
        </p:nvGrpSpPr>
        <p:grpSpPr bwMode="black">
          <a:xfrm>
            <a:off x="465667" y="6222027"/>
            <a:ext cx="804333" cy="373549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4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6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2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86383" y="457200"/>
            <a:ext cx="10661515" cy="5136204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1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A294E8D-C94D-4ABF-8179-6D6DD168F0DA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1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fi-FI"/>
              <a:t>Etunimi Sukunimi</a:t>
            </a:r>
          </a:p>
        </p:txBody>
      </p:sp>
      <p:sp>
        <p:nvSpPr>
          <p:cNvPr id="1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3038EA0-4199-4A02-87EC-6ADA7BFD3A95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08748143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8177AF-822A-4C1B-BA32-DFDC5C0E660B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0DC7A2-B331-417B-A102-4ECA15C4CD87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671225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 noChangeAspect="1"/>
          </p:cNvSpPr>
          <p:nvPr/>
        </p:nvSpPr>
        <p:spPr bwMode="auto">
          <a:xfrm>
            <a:off x="11047413" y="0"/>
            <a:ext cx="1141412" cy="6858000"/>
          </a:xfrm>
          <a:custGeom>
            <a:avLst/>
            <a:gdLst>
              <a:gd name="T0" fmla="*/ 107499 w 2359"/>
              <a:gd name="T1" fmla="*/ 0 h 14300"/>
              <a:gd name="T2" fmla="*/ 0 w 2359"/>
              <a:gd name="T3" fmla="*/ 340023 h 14300"/>
              <a:gd name="T4" fmla="*/ 115731 w 2359"/>
              <a:gd name="T5" fmla="*/ 771645 h 14300"/>
              <a:gd name="T6" fmla="*/ 0 w 2359"/>
              <a:gd name="T7" fmla="*/ 1203267 h 14300"/>
              <a:gd name="T8" fmla="*/ 115731 w 2359"/>
              <a:gd name="T9" fmla="*/ 1634890 h 14300"/>
              <a:gd name="T10" fmla="*/ 0 w 2359"/>
              <a:gd name="T11" fmla="*/ 2066032 h 14300"/>
              <a:gd name="T12" fmla="*/ 115731 w 2359"/>
              <a:gd name="T13" fmla="*/ 2497655 h 14300"/>
              <a:gd name="T14" fmla="*/ 115731 w 2359"/>
              <a:gd name="T15" fmla="*/ 2519716 h 14300"/>
              <a:gd name="T16" fmla="*/ 0 w 2359"/>
              <a:gd name="T17" fmla="*/ 2951338 h 14300"/>
              <a:gd name="T18" fmla="*/ 115731 w 2359"/>
              <a:gd name="T19" fmla="*/ 3382481 h 14300"/>
              <a:gd name="T20" fmla="*/ 0 w 2359"/>
              <a:gd name="T21" fmla="*/ 3814103 h 14300"/>
              <a:gd name="T22" fmla="*/ 115731 w 2359"/>
              <a:gd name="T23" fmla="*/ 4245725 h 14300"/>
              <a:gd name="T24" fmla="*/ 0 w 2359"/>
              <a:gd name="T25" fmla="*/ 4676868 h 14300"/>
              <a:gd name="T26" fmla="*/ 115731 w 2359"/>
              <a:gd name="T27" fmla="*/ 5108491 h 14300"/>
              <a:gd name="T28" fmla="*/ 0 w 2359"/>
              <a:gd name="T29" fmla="*/ 5540113 h 14300"/>
              <a:gd name="T30" fmla="*/ 115731 w 2359"/>
              <a:gd name="T31" fmla="*/ 5971256 h 14300"/>
              <a:gd name="T32" fmla="*/ 0 w 2359"/>
              <a:gd name="T33" fmla="*/ 6402878 h 14300"/>
              <a:gd name="T34" fmla="*/ 115731 w 2359"/>
              <a:gd name="T35" fmla="*/ 6834501 h 14300"/>
              <a:gd name="T36" fmla="*/ 115247 w 2359"/>
              <a:gd name="T37" fmla="*/ 6858000 h 14300"/>
              <a:gd name="T38" fmla="*/ 1142297 w 2359"/>
              <a:gd name="T39" fmla="*/ 6858000 h 14300"/>
              <a:gd name="T40" fmla="*/ 1142297 w 2359"/>
              <a:gd name="T41" fmla="*/ 0 h 14300"/>
              <a:gd name="T42" fmla="*/ 107499 w 2359"/>
              <a:gd name="T43" fmla="*/ 0 h 1430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359" h="14300">
                <a:moveTo>
                  <a:pt x="222" y="0"/>
                </a:moveTo>
                <a:cubicBezTo>
                  <a:pt x="167" y="272"/>
                  <a:pt x="0" y="334"/>
                  <a:pt x="0" y="709"/>
                </a:cubicBezTo>
                <a:cubicBezTo>
                  <a:pt x="0" y="1159"/>
                  <a:pt x="239" y="1159"/>
                  <a:pt x="239" y="1609"/>
                </a:cubicBezTo>
                <a:cubicBezTo>
                  <a:pt x="239" y="2059"/>
                  <a:pt x="0" y="2059"/>
                  <a:pt x="0" y="2509"/>
                </a:cubicBezTo>
                <a:cubicBezTo>
                  <a:pt x="0" y="2959"/>
                  <a:pt x="239" y="2959"/>
                  <a:pt x="239" y="3409"/>
                </a:cubicBezTo>
                <a:cubicBezTo>
                  <a:pt x="239" y="3858"/>
                  <a:pt x="0" y="3858"/>
                  <a:pt x="0" y="4308"/>
                </a:cubicBezTo>
                <a:cubicBezTo>
                  <a:pt x="0" y="4758"/>
                  <a:pt x="239" y="4758"/>
                  <a:pt x="239" y="5208"/>
                </a:cubicBezTo>
                <a:lnTo>
                  <a:pt x="239" y="5254"/>
                </a:lnTo>
                <a:cubicBezTo>
                  <a:pt x="239" y="5704"/>
                  <a:pt x="0" y="5704"/>
                  <a:pt x="0" y="6154"/>
                </a:cubicBezTo>
                <a:cubicBezTo>
                  <a:pt x="0" y="6603"/>
                  <a:pt x="239" y="6603"/>
                  <a:pt x="239" y="7053"/>
                </a:cubicBezTo>
                <a:cubicBezTo>
                  <a:pt x="239" y="7503"/>
                  <a:pt x="0" y="7503"/>
                  <a:pt x="0" y="7953"/>
                </a:cubicBezTo>
                <a:cubicBezTo>
                  <a:pt x="0" y="8403"/>
                  <a:pt x="239" y="8403"/>
                  <a:pt x="239" y="8853"/>
                </a:cubicBezTo>
                <a:cubicBezTo>
                  <a:pt x="239" y="9303"/>
                  <a:pt x="0" y="9303"/>
                  <a:pt x="0" y="9752"/>
                </a:cubicBezTo>
                <a:cubicBezTo>
                  <a:pt x="0" y="10202"/>
                  <a:pt x="239" y="10202"/>
                  <a:pt x="239" y="10652"/>
                </a:cubicBezTo>
                <a:cubicBezTo>
                  <a:pt x="239" y="11102"/>
                  <a:pt x="0" y="11102"/>
                  <a:pt x="0" y="11552"/>
                </a:cubicBezTo>
                <a:cubicBezTo>
                  <a:pt x="0" y="12002"/>
                  <a:pt x="239" y="12002"/>
                  <a:pt x="239" y="12451"/>
                </a:cubicBezTo>
                <a:cubicBezTo>
                  <a:pt x="239" y="12901"/>
                  <a:pt x="0" y="12901"/>
                  <a:pt x="0" y="13351"/>
                </a:cubicBezTo>
                <a:cubicBezTo>
                  <a:pt x="0" y="13801"/>
                  <a:pt x="239" y="13801"/>
                  <a:pt x="239" y="14251"/>
                </a:cubicBezTo>
                <a:cubicBezTo>
                  <a:pt x="239" y="14268"/>
                  <a:pt x="239" y="14284"/>
                  <a:pt x="238" y="14300"/>
                </a:cubicBezTo>
                <a:lnTo>
                  <a:pt x="2359" y="14300"/>
                </a:lnTo>
                <a:lnTo>
                  <a:pt x="2359" y="0"/>
                </a:lnTo>
                <a:lnTo>
                  <a:pt x="222" y="0"/>
                </a:lnTo>
                <a:close/>
              </a:path>
            </a:pathLst>
          </a:custGeom>
          <a:solidFill>
            <a:srgbClr val="0000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2C0B6AF-9CA0-4BED-9331-22F8B3B0D198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E8D1E72-1A72-4D13-A9F4-45A84E569910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65840905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195200"/>
            <a:ext cx="5364000" cy="49824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195200"/>
            <a:ext cx="5364000" cy="49824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7EFD7B-5E1D-4EE7-BF15-9706ECE7AA9C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47A7-7BE3-4936-9F6C-F283B40C5DC7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3684192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935804"/>
            <a:ext cx="5364000" cy="4241795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935804"/>
            <a:ext cx="5364000" cy="4241795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3"/>
          </p:nvPr>
        </p:nvSpPr>
        <p:spPr>
          <a:xfrm>
            <a:off x="457200" y="1555784"/>
            <a:ext cx="5364163" cy="409203"/>
          </a:xfrm>
        </p:spPr>
        <p:txBody>
          <a:bodyPr/>
          <a:lstStyle>
            <a:lvl1pPr marL="0" indent="0">
              <a:buNone/>
              <a:defRPr>
                <a:latin typeface="Arial Black" panose="020B0A040201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kstin paikkamerkki 9"/>
          <p:cNvSpPr>
            <a:spLocks noGrp="1"/>
          </p:cNvSpPr>
          <p:nvPr>
            <p:ph type="body" sz="quarter" idx="14"/>
          </p:nvPr>
        </p:nvSpPr>
        <p:spPr>
          <a:xfrm>
            <a:off x="6174000" y="1555784"/>
            <a:ext cx="5364163" cy="409203"/>
          </a:xfrm>
        </p:spPr>
        <p:txBody>
          <a:bodyPr/>
          <a:lstStyle>
            <a:lvl1pPr marL="0" indent="0">
              <a:buNone/>
              <a:defRPr>
                <a:latin typeface="Arial Black" panose="020B0A040201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82608B57-8122-49B0-9CEA-FFBC9521DFD3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7DC44EA1-2629-41DC-B257-D427B668D3ED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4514374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 j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408562"/>
            <a:ext cx="6371618" cy="78761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195200"/>
            <a:ext cx="6371618" cy="49824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0" name="Kuvan paikkamerkki 9"/>
          <p:cNvSpPr>
            <a:spLocks noGrp="1"/>
          </p:cNvSpPr>
          <p:nvPr>
            <p:ph type="pic" sz="quarter" idx="13"/>
          </p:nvPr>
        </p:nvSpPr>
        <p:spPr>
          <a:xfrm>
            <a:off x="7131050" y="0"/>
            <a:ext cx="5060950" cy="6858000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 algn="r">
              <a:buNone/>
              <a:defRPr/>
            </a:lvl1pPr>
          </a:lstStyle>
          <a:p>
            <a:pPr lvl="0"/>
            <a:endParaRPr lang="fi-FI" noProof="0"/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788F2CDC-95D9-467F-98F8-CC3ED1C519FB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3BA15F85-B185-470B-822A-93E0BDA68230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3402823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CE89A4D-D304-40D3-AD3D-8E7A8C7BAD70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4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5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826AD7-15E1-4944-9649-5AA9C4323B59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85630847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4B0704F-AB10-4B91-BAAB-21BF2CBC0D2F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3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4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511C3D-AF82-40D9-9C6F-AD968C53158E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7226022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1">
    <p:bg>
      <p:bgPr>
        <a:solidFill>
          <a:srgbClr val="00D7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white">
          <a:xfrm>
            <a:off x="0" y="0"/>
            <a:ext cx="9393238" cy="6858000"/>
          </a:xfrm>
          <a:custGeom>
            <a:avLst/>
            <a:gdLst>
              <a:gd name="T0" fmla="*/ 2504148 w 19559"/>
              <a:gd name="T1" fmla="*/ 6858000 h 14300"/>
              <a:gd name="T2" fmla="*/ 2712107 w 19559"/>
              <a:gd name="T3" fmla="*/ 6505508 h 14300"/>
              <a:gd name="T4" fmla="*/ 3439722 w 19559"/>
              <a:gd name="T5" fmla="*/ 6083957 h 14300"/>
              <a:gd name="T6" fmla="*/ 3861883 w 19559"/>
              <a:gd name="T7" fmla="*/ 5357393 h 14300"/>
              <a:gd name="T8" fmla="*/ 4589498 w 19559"/>
              <a:gd name="T9" fmla="*/ 4935842 h 14300"/>
              <a:gd name="T10" fmla="*/ 5011659 w 19559"/>
              <a:gd name="T11" fmla="*/ 4209277 h 14300"/>
              <a:gd name="T12" fmla="*/ 5739754 w 19559"/>
              <a:gd name="T13" fmla="*/ 3787726 h 14300"/>
              <a:gd name="T14" fmla="*/ 6161915 w 19559"/>
              <a:gd name="T15" fmla="*/ 3060682 h 14300"/>
              <a:gd name="T16" fmla="*/ 6889530 w 19559"/>
              <a:gd name="T17" fmla="*/ 2639131 h 14300"/>
              <a:gd name="T18" fmla="*/ 7311690 w 19559"/>
              <a:gd name="T19" fmla="*/ 1912567 h 14300"/>
              <a:gd name="T20" fmla="*/ 8039305 w 19559"/>
              <a:gd name="T21" fmla="*/ 1491016 h 14300"/>
              <a:gd name="T22" fmla="*/ 8461466 w 19559"/>
              <a:gd name="T23" fmla="*/ 764451 h 14300"/>
              <a:gd name="T24" fmla="*/ 9188601 w 19559"/>
              <a:gd name="T25" fmla="*/ 343380 h 14300"/>
              <a:gd name="T26" fmla="*/ 9393678 w 19559"/>
              <a:gd name="T27" fmla="*/ 0 h 14300"/>
              <a:gd name="T28" fmla="*/ 0 w 19559"/>
              <a:gd name="T29" fmla="*/ 0 h 14300"/>
              <a:gd name="T30" fmla="*/ 0 w 19559"/>
              <a:gd name="T31" fmla="*/ 6858000 h 14300"/>
              <a:gd name="T32" fmla="*/ 2504148 w 19559"/>
              <a:gd name="T33" fmla="*/ 6858000 h 1430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9559" h="14300">
                <a:moveTo>
                  <a:pt x="5214" y="14300"/>
                </a:moveTo>
                <a:cubicBezTo>
                  <a:pt x="5282" y="14078"/>
                  <a:pt x="5358" y="13854"/>
                  <a:pt x="5647" y="13565"/>
                </a:cubicBezTo>
                <a:cubicBezTo>
                  <a:pt x="6246" y="12966"/>
                  <a:pt x="6564" y="13285"/>
                  <a:pt x="7162" y="12686"/>
                </a:cubicBezTo>
                <a:cubicBezTo>
                  <a:pt x="7761" y="12087"/>
                  <a:pt x="7443" y="11769"/>
                  <a:pt x="8041" y="11171"/>
                </a:cubicBezTo>
                <a:cubicBezTo>
                  <a:pt x="8640" y="10572"/>
                  <a:pt x="8958" y="10890"/>
                  <a:pt x="9556" y="10292"/>
                </a:cubicBezTo>
                <a:cubicBezTo>
                  <a:pt x="10155" y="9693"/>
                  <a:pt x="9837" y="9375"/>
                  <a:pt x="10435" y="8777"/>
                </a:cubicBezTo>
                <a:cubicBezTo>
                  <a:pt x="11034" y="8178"/>
                  <a:pt x="11352" y="8496"/>
                  <a:pt x="11951" y="7898"/>
                </a:cubicBezTo>
                <a:cubicBezTo>
                  <a:pt x="12549" y="7299"/>
                  <a:pt x="12231" y="6981"/>
                  <a:pt x="12830" y="6382"/>
                </a:cubicBezTo>
                <a:cubicBezTo>
                  <a:pt x="13428" y="5784"/>
                  <a:pt x="13746" y="6102"/>
                  <a:pt x="14345" y="5503"/>
                </a:cubicBezTo>
                <a:cubicBezTo>
                  <a:pt x="14943" y="4905"/>
                  <a:pt x="14625" y="4587"/>
                  <a:pt x="15224" y="3988"/>
                </a:cubicBezTo>
                <a:cubicBezTo>
                  <a:pt x="15822" y="3390"/>
                  <a:pt x="16140" y="3708"/>
                  <a:pt x="16739" y="3109"/>
                </a:cubicBezTo>
                <a:cubicBezTo>
                  <a:pt x="17338" y="2511"/>
                  <a:pt x="17020" y="2192"/>
                  <a:pt x="17618" y="1594"/>
                </a:cubicBezTo>
                <a:cubicBezTo>
                  <a:pt x="18216" y="996"/>
                  <a:pt x="18534" y="1314"/>
                  <a:pt x="19132" y="716"/>
                </a:cubicBezTo>
                <a:cubicBezTo>
                  <a:pt x="19413" y="435"/>
                  <a:pt x="19492" y="216"/>
                  <a:pt x="19559" y="0"/>
                </a:cubicBezTo>
                <a:lnTo>
                  <a:pt x="0" y="0"/>
                </a:lnTo>
                <a:lnTo>
                  <a:pt x="0" y="14300"/>
                </a:lnTo>
                <a:lnTo>
                  <a:pt x="5214" y="14300"/>
                </a:lnTo>
                <a:close/>
              </a:path>
            </a:pathLst>
          </a:custGeom>
          <a:solidFill>
            <a:srgbClr val="0000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22539593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1 B">
    <p:bg>
      <p:bgPr>
        <a:solidFill>
          <a:srgbClr val="00D7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auto">
          <a:xfrm>
            <a:off x="0" y="0"/>
            <a:ext cx="12192000" cy="6858000"/>
          </a:xfrm>
          <a:custGeom>
            <a:avLst/>
            <a:gdLst>
              <a:gd name="T0" fmla="*/ 5313600 w 25400"/>
              <a:gd name="T1" fmla="*/ 6858000 h 14300"/>
              <a:gd name="T2" fmla="*/ 5521440 w 25400"/>
              <a:gd name="T3" fmla="*/ 6505508 h 14300"/>
              <a:gd name="T4" fmla="*/ 6248640 w 25400"/>
              <a:gd name="T5" fmla="*/ 6083957 h 14300"/>
              <a:gd name="T6" fmla="*/ 6670560 w 25400"/>
              <a:gd name="T7" fmla="*/ 5357393 h 14300"/>
              <a:gd name="T8" fmla="*/ 7397760 w 25400"/>
              <a:gd name="T9" fmla="*/ 4935842 h 14300"/>
              <a:gd name="T10" fmla="*/ 7819680 w 25400"/>
              <a:gd name="T11" fmla="*/ 4209277 h 14300"/>
              <a:gd name="T12" fmla="*/ 8547360 w 25400"/>
              <a:gd name="T13" fmla="*/ 3787726 h 14300"/>
              <a:gd name="T14" fmla="*/ 8969280 w 25400"/>
              <a:gd name="T15" fmla="*/ 3060682 h 14300"/>
              <a:gd name="T16" fmla="*/ 9696480 w 25400"/>
              <a:gd name="T17" fmla="*/ 2639131 h 14300"/>
              <a:gd name="T18" fmla="*/ 10118400 w 25400"/>
              <a:gd name="T19" fmla="*/ 1912567 h 14300"/>
              <a:gd name="T20" fmla="*/ 10845600 w 25400"/>
              <a:gd name="T21" fmla="*/ 1491016 h 14300"/>
              <a:gd name="T22" fmla="*/ 11267520 w 25400"/>
              <a:gd name="T23" fmla="*/ 764451 h 14300"/>
              <a:gd name="T24" fmla="*/ 11994240 w 25400"/>
              <a:gd name="T25" fmla="*/ 343380 h 14300"/>
              <a:gd name="T26" fmla="*/ 12192000 w 25400"/>
              <a:gd name="T27" fmla="*/ 23020 h 14300"/>
              <a:gd name="T28" fmla="*/ 12192000 w 25400"/>
              <a:gd name="T29" fmla="*/ 0 h 14300"/>
              <a:gd name="T30" fmla="*/ 0 w 25400"/>
              <a:gd name="T31" fmla="*/ 0 h 14300"/>
              <a:gd name="T32" fmla="*/ 0 w 25400"/>
              <a:gd name="T33" fmla="*/ 6858000 h 14300"/>
              <a:gd name="T34" fmla="*/ 5313600 w 25400"/>
              <a:gd name="T35" fmla="*/ 6858000 h 1430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25400" h="14300">
                <a:moveTo>
                  <a:pt x="11070" y="14300"/>
                </a:moveTo>
                <a:cubicBezTo>
                  <a:pt x="11139" y="14078"/>
                  <a:pt x="11214" y="13854"/>
                  <a:pt x="11503" y="13565"/>
                </a:cubicBezTo>
                <a:cubicBezTo>
                  <a:pt x="12102" y="12966"/>
                  <a:pt x="12420" y="13285"/>
                  <a:pt x="13018" y="12686"/>
                </a:cubicBezTo>
                <a:cubicBezTo>
                  <a:pt x="13617" y="12087"/>
                  <a:pt x="13299" y="11769"/>
                  <a:pt x="13897" y="11171"/>
                </a:cubicBezTo>
                <a:cubicBezTo>
                  <a:pt x="14496" y="10572"/>
                  <a:pt x="14814" y="10890"/>
                  <a:pt x="15412" y="10292"/>
                </a:cubicBezTo>
                <a:cubicBezTo>
                  <a:pt x="16011" y="9693"/>
                  <a:pt x="15693" y="9375"/>
                  <a:pt x="16291" y="8777"/>
                </a:cubicBezTo>
                <a:cubicBezTo>
                  <a:pt x="16890" y="8178"/>
                  <a:pt x="17208" y="8496"/>
                  <a:pt x="17807" y="7898"/>
                </a:cubicBezTo>
                <a:cubicBezTo>
                  <a:pt x="18405" y="7299"/>
                  <a:pt x="18087" y="6981"/>
                  <a:pt x="18686" y="6382"/>
                </a:cubicBezTo>
                <a:cubicBezTo>
                  <a:pt x="19284" y="5784"/>
                  <a:pt x="19602" y="6102"/>
                  <a:pt x="20201" y="5503"/>
                </a:cubicBezTo>
                <a:cubicBezTo>
                  <a:pt x="20799" y="4905"/>
                  <a:pt x="20481" y="4587"/>
                  <a:pt x="21080" y="3988"/>
                </a:cubicBezTo>
                <a:cubicBezTo>
                  <a:pt x="21678" y="3390"/>
                  <a:pt x="21997" y="3708"/>
                  <a:pt x="22595" y="3109"/>
                </a:cubicBezTo>
                <a:cubicBezTo>
                  <a:pt x="23194" y="2511"/>
                  <a:pt x="22876" y="2192"/>
                  <a:pt x="23474" y="1594"/>
                </a:cubicBezTo>
                <a:cubicBezTo>
                  <a:pt x="24072" y="996"/>
                  <a:pt x="24390" y="1314"/>
                  <a:pt x="24988" y="716"/>
                </a:cubicBezTo>
                <a:cubicBezTo>
                  <a:pt x="25249" y="455"/>
                  <a:pt x="25336" y="248"/>
                  <a:pt x="25400" y="48"/>
                </a:cubicBezTo>
                <a:lnTo>
                  <a:pt x="25400" y="0"/>
                </a:lnTo>
                <a:lnTo>
                  <a:pt x="0" y="0"/>
                </a:lnTo>
                <a:lnTo>
                  <a:pt x="0" y="14300"/>
                </a:lnTo>
                <a:lnTo>
                  <a:pt x="11070" y="14300"/>
                </a:lnTo>
                <a:close/>
              </a:path>
            </a:pathLst>
          </a:custGeom>
          <a:solidFill>
            <a:srgbClr val="0001B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34405082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2">
    <p:bg>
      <p:bgPr>
        <a:solidFill>
          <a:srgbClr val="00D7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white">
          <a:xfrm>
            <a:off x="0" y="0"/>
            <a:ext cx="12192000" cy="3887788"/>
          </a:xfrm>
          <a:custGeom>
            <a:avLst/>
            <a:gdLst>
              <a:gd name="T0" fmla="*/ 0 w 25400"/>
              <a:gd name="T1" fmla="*/ 3079742 h 8063"/>
              <a:gd name="T2" fmla="*/ 1219200 w 25400"/>
              <a:gd name="T3" fmla="*/ 3888500 h 8063"/>
              <a:gd name="T4" fmla="*/ 2438400 w 25400"/>
              <a:gd name="T5" fmla="*/ 3079742 h 8063"/>
              <a:gd name="T6" fmla="*/ 3657600 w 25400"/>
              <a:gd name="T7" fmla="*/ 3888500 h 8063"/>
              <a:gd name="T8" fmla="*/ 4876800 w 25400"/>
              <a:gd name="T9" fmla="*/ 3079742 h 8063"/>
              <a:gd name="T10" fmla="*/ 6096000 w 25400"/>
              <a:gd name="T11" fmla="*/ 3888500 h 8063"/>
              <a:gd name="T12" fmla="*/ 7315200 w 25400"/>
              <a:gd name="T13" fmla="*/ 3079742 h 8063"/>
              <a:gd name="T14" fmla="*/ 8534400 w 25400"/>
              <a:gd name="T15" fmla="*/ 3888500 h 8063"/>
              <a:gd name="T16" fmla="*/ 9753600 w 25400"/>
              <a:gd name="T17" fmla="*/ 3079742 h 8063"/>
              <a:gd name="T18" fmla="*/ 10972800 w 25400"/>
              <a:gd name="T19" fmla="*/ 3888500 h 8063"/>
              <a:gd name="T20" fmla="*/ 12192000 w 25400"/>
              <a:gd name="T21" fmla="*/ 3079742 h 8063"/>
              <a:gd name="T22" fmla="*/ 12192000 w 25400"/>
              <a:gd name="T23" fmla="*/ 0 h 8063"/>
              <a:gd name="T24" fmla="*/ 0 w 25400"/>
              <a:gd name="T25" fmla="*/ 0 h 8063"/>
              <a:gd name="T26" fmla="*/ 0 w 25400"/>
              <a:gd name="T27" fmla="*/ 3079742 h 806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5400" h="8063">
                <a:moveTo>
                  <a:pt x="0" y="6386"/>
                </a:moveTo>
                <a:cubicBezTo>
                  <a:pt x="1140" y="6386"/>
                  <a:pt x="2118" y="7077"/>
                  <a:pt x="2540" y="8063"/>
                </a:cubicBezTo>
                <a:cubicBezTo>
                  <a:pt x="2962" y="7077"/>
                  <a:pt x="3940" y="6386"/>
                  <a:pt x="5080" y="6386"/>
                </a:cubicBezTo>
                <a:cubicBezTo>
                  <a:pt x="6220" y="6386"/>
                  <a:pt x="7198" y="7077"/>
                  <a:pt x="7620" y="8063"/>
                </a:cubicBezTo>
                <a:cubicBezTo>
                  <a:pt x="8042" y="7077"/>
                  <a:pt x="9020" y="6386"/>
                  <a:pt x="10160" y="6386"/>
                </a:cubicBezTo>
                <a:cubicBezTo>
                  <a:pt x="11300" y="6386"/>
                  <a:pt x="12278" y="7077"/>
                  <a:pt x="12700" y="8063"/>
                </a:cubicBezTo>
                <a:cubicBezTo>
                  <a:pt x="13122" y="7077"/>
                  <a:pt x="14100" y="6386"/>
                  <a:pt x="15240" y="6386"/>
                </a:cubicBezTo>
                <a:cubicBezTo>
                  <a:pt x="16380" y="6386"/>
                  <a:pt x="17358" y="7077"/>
                  <a:pt x="17780" y="8063"/>
                </a:cubicBezTo>
                <a:cubicBezTo>
                  <a:pt x="18202" y="7077"/>
                  <a:pt x="19180" y="6386"/>
                  <a:pt x="20320" y="6386"/>
                </a:cubicBezTo>
                <a:cubicBezTo>
                  <a:pt x="21460" y="6386"/>
                  <a:pt x="22438" y="7077"/>
                  <a:pt x="22860" y="8063"/>
                </a:cubicBezTo>
                <a:cubicBezTo>
                  <a:pt x="23282" y="7077"/>
                  <a:pt x="24260" y="6386"/>
                  <a:pt x="25400" y="6386"/>
                </a:cubicBezTo>
                <a:lnTo>
                  <a:pt x="25400" y="0"/>
                </a:lnTo>
                <a:lnTo>
                  <a:pt x="0" y="0"/>
                </a:lnTo>
                <a:lnTo>
                  <a:pt x="0" y="6386"/>
                </a:lnTo>
                <a:close/>
              </a:path>
            </a:pathLst>
          </a:custGeom>
          <a:solidFill>
            <a:srgbClr val="0000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777510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vaakuna">
    <p:bg>
      <p:bgPr>
        <a:solidFill>
          <a:srgbClr val="0001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Ryhmä 8"/>
          <p:cNvGrpSpPr/>
          <p:nvPr/>
        </p:nvGrpSpPr>
        <p:grpSpPr bwMode="black">
          <a:xfrm>
            <a:off x="465667" y="6222027"/>
            <a:ext cx="804333" cy="373549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4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6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2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86383" y="457200"/>
            <a:ext cx="10661515" cy="5136204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1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53843D-CED7-4247-8670-74A8C1F08ED1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1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fi-FI"/>
              <a:t>Etunimi Sukunimi</a:t>
            </a:r>
          </a:p>
        </p:txBody>
      </p:sp>
      <p:sp>
        <p:nvSpPr>
          <p:cNvPr id="1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84DC884-AF3A-463D-A3AF-D3838C7650F1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78337166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2 B">
    <p:bg>
      <p:bgPr>
        <a:solidFill>
          <a:srgbClr val="00D7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auto">
          <a:xfrm>
            <a:off x="0" y="0"/>
            <a:ext cx="12193588" cy="5572125"/>
          </a:xfrm>
          <a:custGeom>
            <a:avLst/>
            <a:gdLst>
              <a:gd name="T0" fmla="*/ 0 w 25400"/>
              <a:gd name="T1" fmla="*/ 4766642 h 11590"/>
              <a:gd name="T2" fmla="*/ 1219320 w 25400"/>
              <a:gd name="T3" fmla="*/ 5572461 h 11590"/>
              <a:gd name="T4" fmla="*/ 2438640 w 25400"/>
              <a:gd name="T5" fmla="*/ 4766642 h 11590"/>
              <a:gd name="T6" fmla="*/ 3657960 w 25400"/>
              <a:gd name="T7" fmla="*/ 5572461 h 11590"/>
              <a:gd name="T8" fmla="*/ 4877280 w 25400"/>
              <a:gd name="T9" fmla="*/ 4766642 h 11590"/>
              <a:gd name="T10" fmla="*/ 6096600 w 25400"/>
              <a:gd name="T11" fmla="*/ 5572461 h 11590"/>
              <a:gd name="T12" fmla="*/ 7315920 w 25400"/>
              <a:gd name="T13" fmla="*/ 4766642 h 11590"/>
              <a:gd name="T14" fmla="*/ 8535240 w 25400"/>
              <a:gd name="T15" fmla="*/ 5572461 h 11590"/>
              <a:gd name="T16" fmla="*/ 9754560 w 25400"/>
              <a:gd name="T17" fmla="*/ 4766642 h 11590"/>
              <a:gd name="T18" fmla="*/ 10973880 w 25400"/>
              <a:gd name="T19" fmla="*/ 5572461 h 11590"/>
              <a:gd name="T20" fmla="*/ 12193200 w 25400"/>
              <a:gd name="T21" fmla="*/ 4766642 h 11590"/>
              <a:gd name="T22" fmla="*/ 12193200 w 25400"/>
              <a:gd name="T23" fmla="*/ 0 h 11590"/>
              <a:gd name="T24" fmla="*/ 0 w 25400"/>
              <a:gd name="T25" fmla="*/ 0 h 11590"/>
              <a:gd name="T26" fmla="*/ 0 w 25400"/>
              <a:gd name="T27" fmla="*/ 4766642 h 1159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5400" h="11590">
                <a:moveTo>
                  <a:pt x="0" y="9914"/>
                </a:moveTo>
                <a:cubicBezTo>
                  <a:pt x="1140" y="9914"/>
                  <a:pt x="2118" y="10605"/>
                  <a:pt x="2540" y="11590"/>
                </a:cubicBezTo>
                <a:cubicBezTo>
                  <a:pt x="2962" y="10605"/>
                  <a:pt x="3940" y="9914"/>
                  <a:pt x="5080" y="9914"/>
                </a:cubicBezTo>
                <a:cubicBezTo>
                  <a:pt x="6220" y="9914"/>
                  <a:pt x="7198" y="10605"/>
                  <a:pt x="7620" y="11590"/>
                </a:cubicBezTo>
                <a:cubicBezTo>
                  <a:pt x="8042" y="10605"/>
                  <a:pt x="9020" y="9914"/>
                  <a:pt x="10160" y="9914"/>
                </a:cubicBezTo>
                <a:cubicBezTo>
                  <a:pt x="11300" y="9914"/>
                  <a:pt x="12278" y="10605"/>
                  <a:pt x="12700" y="11590"/>
                </a:cubicBezTo>
                <a:cubicBezTo>
                  <a:pt x="13122" y="10605"/>
                  <a:pt x="14100" y="9914"/>
                  <a:pt x="15240" y="9914"/>
                </a:cubicBezTo>
                <a:cubicBezTo>
                  <a:pt x="16380" y="9914"/>
                  <a:pt x="17358" y="10605"/>
                  <a:pt x="17780" y="11590"/>
                </a:cubicBezTo>
                <a:cubicBezTo>
                  <a:pt x="18202" y="10605"/>
                  <a:pt x="19180" y="9914"/>
                  <a:pt x="20320" y="9914"/>
                </a:cubicBezTo>
                <a:cubicBezTo>
                  <a:pt x="21460" y="9914"/>
                  <a:pt x="22438" y="10605"/>
                  <a:pt x="22860" y="11590"/>
                </a:cubicBezTo>
                <a:cubicBezTo>
                  <a:pt x="23282" y="10605"/>
                  <a:pt x="24260" y="9914"/>
                  <a:pt x="25400" y="9914"/>
                </a:cubicBezTo>
                <a:lnTo>
                  <a:pt x="25400" y="0"/>
                </a:lnTo>
                <a:lnTo>
                  <a:pt x="0" y="0"/>
                </a:lnTo>
                <a:lnTo>
                  <a:pt x="0" y="9914"/>
                </a:lnTo>
                <a:close/>
              </a:path>
            </a:pathLst>
          </a:custGeom>
          <a:solidFill>
            <a:srgbClr val="0001B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21787688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3">
    <p:bg>
      <p:bgPr>
        <a:solidFill>
          <a:srgbClr val="00D7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white">
          <a:xfrm>
            <a:off x="0" y="0"/>
            <a:ext cx="7305675" cy="6858000"/>
          </a:xfrm>
          <a:custGeom>
            <a:avLst/>
            <a:gdLst>
              <a:gd name="T0" fmla="*/ 7305472 w 15203"/>
              <a:gd name="T1" fmla="*/ 6858000 h 14300"/>
              <a:gd name="T2" fmla="*/ 6736046 w 15203"/>
              <a:gd name="T3" fmla="*/ 6003388 h 14300"/>
              <a:gd name="T4" fmla="*/ 7305472 w 15203"/>
              <a:gd name="T5" fmla="*/ 5142061 h 14300"/>
              <a:gd name="T6" fmla="*/ 6736046 w 15203"/>
              <a:gd name="T7" fmla="*/ 4280735 h 14300"/>
              <a:gd name="T8" fmla="*/ 7305472 w 15203"/>
              <a:gd name="T9" fmla="*/ 3419888 h 14300"/>
              <a:gd name="T10" fmla="*/ 6736046 w 15203"/>
              <a:gd name="T11" fmla="*/ 2558562 h 14300"/>
              <a:gd name="T12" fmla="*/ 7305472 w 15203"/>
              <a:gd name="T13" fmla="*/ 1697715 h 14300"/>
              <a:gd name="T14" fmla="*/ 6736046 w 15203"/>
              <a:gd name="T15" fmla="*/ 836388 h 14300"/>
              <a:gd name="T16" fmla="*/ 7304991 w 15203"/>
              <a:gd name="T17" fmla="*/ 0 h 14300"/>
              <a:gd name="T18" fmla="*/ 0 w 15203"/>
              <a:gd name="T19" fmla="*/ 0 h 14300"/>
              <a:gd name="T20" fmla="*/ 0 w 15203"/>
              <a:gd name="T21" fmla="*/ 1568708 h 14300"/>
              <a:gd name="T22" fmla="*/ 0 w 15203"/>
              <a:gd name="T23" fmla="*/ 6858000 h 14300"/>
              <a:gd name="T24" fmla="*/ 7305472 w 15203"/>
              <a:gd name="T25" fmla="*/ 6858000 h 143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15203" h="14300">
                <a:moveTo>
                  <a:pt x="15203" y="14300"/>
                </a:moveTo>
                <a:cubicBezTo>
                  <a:pt x="15197" y="13500"/>
                  <a:pt x="14711" y="12814"/>
                  <a:pt x="14018" y="12518"/>
                </a:cubicBezTo>
                <a:cubicBezTo>
                  <a:pt x="14714" y="12219"/>
                  <a:pt x="15203" y="11528"/>
                  <a:pt x="15203" y="10722"/>
                </a:cubicBezTo>
                <a:cubicBezTo>
                  <a:pt x="15203" y="9916"/>
                  <a:pt x="14714" y="9225"/>
                  <a:pt x="14018" y="8926"/>
                </a:cubicBezTo>
                <a:cubicBezTo>
                  <a:pt x="14714" y="8628"/>
                  <a:pt x="15203" y="7937"/>
                  <a:pt x="15203" y="7131"/>
                </a:cubicBezTo>
                <a:cubicBezTo>
                  <a:pt x="15203" y="6325"/>
                  <a:pt x="14714" y="5634"/>
                  <a:pt x="14018" y="5335"/>
                </a:cubicBezTo>
                <a:cubicBezTo>
                  <a:pt x="14714" y="5037"/>
                  <a:pt x="15203" y="4345"/>
                  <a:pt x="15203" y="3540"/>
                </a:cubicBezTo>
                <a:cubicBezTo>
                  <a:pt x="15203" y="2734"/>
                  <a:pt x="14714" y="2042"/>
                  <a:pt x="14018" y="1744"/>
                </a:cubicBezTo>
                <a:cubicBezTo>
                  <a:pt x="14699" y="1452"/>
                  <a:pt x="15182" y="784"/>
                  <a:pt x="15202" y="0"/>
                </a:cubicBezTo>
                <a:lnTo>
                  <a:pt x="0" y="0"/>
                </a:lnTo>
                <a:lnTo>
                  <a:pt x="0" y="3271"/>
                </a:lnTo>
                <a:lnTo>
                  <a:pt x="0" y="14300"/>
                </a:lnTo>
                <a:lnTo>
                  <a:pt x="15203" y="14300"/>
                </a:lnTo>
                <a:close/>
              </a:path>
            </a:pathLst>
          </a:custGeom>
          <a:solidFill>
            <a:srgbClr val="0000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71863125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3 B">
    <p:bg>
      <p:bgPr>
        <a:solidFill>
          <a:srgbClr val="00D7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8"/>
          <p:cNvSpPr>
            <a:spLocks/>
          </p:cNvSpPr>
          <p:nvPr/>
        </p:nvSpPr>
        <p:spPr bwMode="auto">
          <a:xfrm>
            <a:off x="0" y="0"/>
            <a:ext cx="9678988" cy="6858000"/>
          </a:xfrm>
          <a:custGeom>
            <a:avLst/>
            <a:gdLst>
              <a:gd name="T0" fmla="*/ 0 w 20142"/>
              <a:gd name="T1" fmla="*/ 0 h 14300"/>
              <a:gd name="T2" fmla="*/ 0 w 20142"/>
              <a:gd name="T3" fmla="*/ 6858000 h 14300"/>
              <a:gd name="T4" fmla="*/ 9678540 w 20142"/>
              <a:gd name="T5" fmla="*/ 6858000 h 14300"/>
              <a:gd name="T6" fmla="*/ 9109582 w 20142"/>
              <a:gd name="T7" fmla="*/ 6003388 h 14300"/>
              <a:gd name="T8" fmla="*/ 9679021 w 20142"/>
              <a:gd name="T9" fmla="*/ 5142061 h 14300"/>
              <a:gd name="T10" fmla="*/ 9109582 w 20142"/>
              <a:gd name="T11" fmla="*/ 4280735 h 14300"/>
              <a:gd name="T12" fmla="*/ 9679021 w 20142"/>
              <a:gd name="T13" fmla="*/ 3419888 h 14300"/>
              <a:gd name="T14" fmla="*/ 9109582 w 20142"/>
              <a:gd name="T15" fmla="*/ 2558562 h 14300"/>
              <a:gd name="T16" fmla="*/ 9679021 w 20142"/>
              <a:gd name="T17" fmla="*/ 1697715 h 14300"/>
              <a:gd name="T18" fmla="*/ 9109582 w 20142"/>
              <a:gd name="T19" fmla="*/ 836388 h 14300"/>
              <a:gd name="T20" fmla="*/ 9678540 w 20142"/>
              <a:gd name="T21" fmla="*/ 0 h 14300"/>
              <a:gd name="T22" fmla="*/ 0 w 20142"/>
              <a:gd name="T23" fmla="*/ 0 h 1430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0142" h="14300">
                <a:moveTo>
                  <a:pt x="0" y="0"/>
                </a:moveTo>
                <a:lnTo>
                  <a:pt x="0" y="14300"/>
                </a:lnTo>
                <a:cubicBezTo>
                  <a:pt x="6714" y="14300"/>
                  <a:pt x="13428" y="14300"/>
                  <a:pt x="20141" y="14300"/>
                </a:cubicBezTo>
                <a:cubicBezTo>
                  <a:pt x="20136" y="13500"/>
                  <a:pt x="19649" y="12814"/>
                  <a:pt x="18957" y="12518"/>
                </a:cubicBezTo>
                <a:cubicBezTo>
                  <a:pt x="19653" y="12219"/>
                  <a:pt x="20142" y="11528"/>
                  <a:pt x="20142" y="10722"/>
                </a:cubicBezTo>
                <a:cubicBezTo>
                  <a:pt x="20142" y="9916"/>
                  <a:pt x="19653" y="9225"/>
                  <a:pt x="18957" y="8926"/>
                </a:cubicBezTo>
                <a:cubicBezTo>
                  <a:pt x="19653" y="8628"/>
                  <a:pt x="20142" y="7937"/>
                  <a:pt x="20142" y="7131"/>
                </a:cubicBezTo>
                <a:cubicBezTo>
                  <a:pt x="20142" y="6325"/>
                  <a:pt x="19653" y="5634"/>
                  <a:pt x="18957" y="5335"/>
                </a:cubicBezTo>
                <a:cubicBezTo>
                  <a:pt x="19653" y="5037"/>
                  <a:pt x="20142" y="4345"/>
                  <a:pt x="20142" y="3540"/>
                </a:cubicBezTo>
                <a:cubicBezTo>
                  <a:pt x="20142" y="2734"/>
                  <a:pt x="19653" y="2042"/>
                  <a:pt x="18957" y="1744"/>
                </a:cubicBezTo>
                <a:cubicBezTo>
                  <a:pt x="19638" y="1452"/>
                  <a:pt x="20120" y="784"/>
                  <a:pt x="20141" y="0"/>
                </a:cubicBezTo>
                <a:cubicBezTo>
                  <a:pt x="13427" y="0"/>
                  <a:pt x="6714" y="0"/>
                  <a:pt x="0" y="0"/>
                </a:cubicBezTo>
                <a:close/>
              </a:path>
            </a:pathLst>
          </a:custGeom>
          <a:solidFill>
            <a:srgbClr val="0001B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36052909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4">
    <p:bg>
      <p:bgPr>
        <a:solidFill>
          <a:srgbClr val="00D7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white">
          <a:xfrm>
            <a:off x="0" y="0"/>
            <a:ext cx="9815513" cy="6858000"/>
          </a:xfrm>
          <a:custGeom>
            <a:avLst/>
            <a:gdLst>
              <a:gd name="T0" fmla="*/ 0 w 20470"/>
              <a:gd name="T1" fmla="*/ 6858000 h 14293"/>
              <a:gd name="T2" fmla="*/ 2725435 w 20470"/>
              <a:gd name="T3" fmla="*/ 6858000 h 14293"/>
              <a:gd name="T4" fmla="*/ 2544187 w 20470"/>
              <a:gd name="T5" fmla="*/ 6485663 h 14293"/>
              <a:gd name="T6" fmla="*/ 2623782 w 20470"/>
              <a:gd name="T7" fmla="*/ 6066305 h 14293"/>
              <a:gd name="T8" fmla="*/ 3042379 w 20470"/>
              <a:gd name="T9" fmla="*/ 5987135 h 14293"/>
              <a:gd name="T10" fmla="*/ 3796141 w 20470"/>
              <a:gd name="T11" fmla="*/ 6355154 h 14293"/>
              <a:gd name="T12" fmla="*/ 4196038 w 20470"/>
              <a:gd name="T13" fmla="*/ 6269746 h 14293"/>
              <a:gd name="T14" fmla="*/ 4277552 w 20470"/>
              <a:gd name="T15" fmla="*/ 5859025 h 14293"/>
              <a:gd name="T16" fmla="*/ 3914576 w 20470"/>
              <a:gd name="T17" fmla="*/ 5114351 h 14293"/>
              <a:gd name="T18" fmla="*/ 3994172 w 20470"/>
              <a:gd name="T19" fmla="*/ 4694993 h 14293"/>
              <a:gd name="T20" fmla="*/ 4412768 w 20470"/>
              <a:gd name="T21" fmla="*/ 4615823 h 14293"/>
              <a:gd name="T22" fmla="*/ 5166530 w 20470"/>
              <a:gd name="T23" fmla="*/ 4983841 h 14293"/>
              <a:gd name="T24" fmla="*/ 5566427 w 20470"/>
              <a:gd name="T25" fmla="*/ 4898434 h 14293"/>
              <a:gd name="T26" fmla="*/ 5648420 w 20470"/>
              <a:gd name="T27" fmla="*/ 4487712 h 14293"/>
              <a:gd name="T28" fmla="*/ 5284965 w 20470"/>
              <a:gd name="T29" fmla="*/ 3743039 h 14293"/>
              <a:gd name="T30" fmla="*/ 5364561 w 20470"/>
              <a:gd name="T31" fmla="*/ 3323681 h 14293"/>
              <a:gd name="T32" fmla="*/ 5783158 w 20470"/>
              <a:gd name="T33" fmla="*/ 3244511 h 14293"/>
              <a:gd name="T34" fmla="*/ 6535961 w 20470"/>
              <a:gd name="T35" fmla="*/ 3613969 h 14293"/>
              <a:gd name="T36" fmla="*/ 6934419 w 20470"/>
              <a:gd name="T37" fmla="*/ 3530001 h 14293"/>
              <a:gd name="T38" fmla="*/ 7015932 w 20470"/>
              <a:gd name="T39" fmla="*/ 3118799 h 14293"/>
              <a:gd name="T40" fmla="*/ 6652957 w 20470"/>
              <a:gd name="T41" fmla="*/ 2374126 h 14293"/>
              <a:gd name="T42" fmla="*/ 6732073 w 20470"/>
              <a:gd name="T43" fmla="*/ 1955247 h 14293"/>
              <a:gd name="T44" fmla="*/ 7150670 w 20470"/>
              <a:gd name="T45" fmla="*/ 1876078 h 14293"/>
              <a:gd name="T46" fmla="*/ 7904911 w 20470"/>
              <a:gd name="T47" fmla="*/ 2243616 h 14293"/>
              <a:gd name="T48" fmla="*/ 8304808 w 20470"/>
              <a:gd name="T49" fmla="*/ 2158689 h 14293"/>
              <a:gd name="T50" fmla="*/ 8386322 w 20470"/>
              <a:gd name="T51" fmla="*/ 1747487 h 14293"/>
              <a:gd name="T52" fmla="*/ 8023346 w 20470"/>
              <a:gd name="T53" fmla="*/ 1002814 h 14293"/>
              <a:gd name="T54" fmla="*/ 8102942 w 20470"/>
              <a:gd name="T55" fmla="*/ 583935 h 14293"/>
              <a:gd name="T56" fmla="*/ 8521539 w 20470"/>
              <a:gd name="T57" fmla="*/ 504286 h 14293"/>
              <a:gd name="T58" fmla="*/ 9275780 w 20470"/>
              <a:gd name="T59" fmla="*/ 872304 h 14293"/>
              <a:gd name="T60" fmla="*/ 9675677 w 20470"/>
              <a:gd name="T61" fmla="*/ 786417 h 14293"/>
              <a:gd name="T62" fmla="*/ 9757190 w 20470"/>
              <a:gd name="T63" fmla="*/ 375695 h 14293"/>
              <a:gd name="T64" fmla="*/ 9574024 w 20470"/>
              <a:gd name="T65" fmla="*/ 0 h 14293"/>
              <a:gd name="T66" fmla="*/ 0 w 20470"/>
              <a:gd name="T67" fmla="*/ 0 h 14293"/>
              <a:gd name="T68" fmla="*/ 0 w 20470"/>
              <a:gd name="T69" fmla="*/ 6858000 h 14293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20470" h="14293">
                <a:moveTo>
                  <a:pt x="0" y="14293"/>
                </a:moveTo>
                <a:lnTo>
                  <a:pt x="5684" y="14293"/>
                </a:lnTo>
                <a:cubicBezTo>
                  <a:pt x="5495" y="13905"/>
                  <a:pt x="5306" y="13517"/>
                  <a:pt x="5306" y="13517"/>
                </a:cubicBezTo>
                <a:cubicBezTo>
                  <a:pt x="5306" y="13517"/>
                  <a:pt x="5077" y="13038"/>
                  <a:pt x="5472" y="12643"/>
                </a:cubicBezTo>
                <a:cubicBezTo>
                  <a:pt x="5708" y="12407"/>
                  <a:pt x="6053" y="12349"/>
                  <a:pt x="6345" y="12478"/>
                </a:cubicBezTo>
                <a:cubicBezTo>
                  <a:pt x="6357" y="12483"/>
                  <a:pt x="7917" y="13245"/>
                  <a:pt x="7917" y="13245"/>
                </a:cubicBezTo>
                <a:cubicBezTo>
                  <a:pt x="7917" y="13245"/>
                  <a:pt x="8353" y="13466"/>
                  <a:pt x="8751" y="13067"/>
                </a:cubicBezTo>
                <a:cubicBezTo>
                  <a:pt x="8982" y="12837"/>
                  <a:pt x="9042" y="12503"/>
                  <a:pt x="8921" y="12211"/>
                </a:cubicBezTo>
                <a:cubicBezTo>
                  <a:pt x="8913" y="12193"/>
                  <a:pt x="8164" y="10659"/>
                  <a:pt x="8164" y="10659"/>
                </a:cubicBezTo>
                <a:cubicBezTo>
                  <a:pt x="8164" y="10659"/>
                  <a:pt x="7935" y="10180"/>
                  <a:pt x="8330" y="9785"/>
                </a:cubicBezTo>
                <a:cubicBezTo>
                  <a:pt x="8566" y="9549"/>
                  <a:pt x="8912" y="9491"/>
                  <a:pt x="9203" y="9620"/>
                </a:cubicBezTo>
                <a:cubicBezTo>
                  <a:pt x="9215" y="9625"/>
                  <a:pt x="10775" y="10387"/>
                  <a:pt x="10775" y="10387"/>
                </a:cubicBezTo>
                <a:cubicBezTo>
                  <a:pt x="10775" y="10387"/>
                  <a:pt x="11211" y="10608"/>
                  <a:pt x="11609" y="10209"/>
                </a:cubicBezTo>
                <a:cubicBezTo>
                  <a:pt x="11840" y="9979"/>
                  <a:pt x="11901" y="9645"/>
                  <a:pt x="11780" y="9353"/>
                </a:cubicBezTo>
                <a:cubicBezTo>
                  <a:pt x="11771" y="9335"/>
                  <a:pt x="11022" y="7801"/>
                  <a:pt x="11022" y="7801"/>
                </a:cubicBezTo>
                <a:cubicBezTo>
                  <a:pt x="11022" y="7801"/>
                  <a:pt x="10793" y="7322"/>
                  <a:pt x="11188" y="6927"/>
                </a:cubicBezTo>
                <a:cubicBezTo>
                  <a:pt x="11425" y="6691"/>
                  <a:pt x="11770" y="6633"/>
                  <a:pt x="12061" y="6762"/>
                </a:cubicBezTo>
                <a:cubicBezTo>
                  <a:pt x="12074" y="6767"/>
                  <a:pt x="13631" y="7532"/>
                  <a:pt x="13631" y="7532"/>
                </a:cubicBezTo>
                <a:cubicBezTo>
                  <a:pt x="13631" y="7532"/>
                  <a:pt x="14095" y="7723"/>
                  <a:pt x="14462" y="7357"/>
                </a:cubicBezTo>
                <a:cubicBezTo>
                  <a:pt x="14692" y="7127"/>
                  <a:pt x="14753" y="6793"/>
                  <a:pt x="14632" y="6500"/>
                </a:cubicBezTo>
                <a:cubicBezTo>
                  <a:pt x="14623" y="6483"/>
                  <a:pt x="13875" y="4948"/>
                  <a:pt x="13875" y="4948"/>
                </a:cubicBezTo>
                <a:cubicBezTo>
                  <a:pt x="13875" y="4948"/>
                  <a:pt x="13646" y="4470"/>
                  <a:pt x="14040" y="4075"/>
                </a:cubicBezTo>
                <a:cubicBezTo>
                  <a:pt x="14277" y="3838"/>
                  <a:pt x="14622" y="3781"/>
                  <a:pt x="14913" y="3910"/>
                </a:cubicBezTo>
                <a:cubicBezTo>
                  <a:pt x="14926" y="3915"/>
                  <a:pt x="16486" y="4676"/>
                  <a:pt x="16486" y="4676"/>
                </a:cubicBezTo>
                <a:cubicBezTo>
                  <a:pt x="16486" y="4676"/>
                  <a:pt x="16921" y="4897"/>
                  <a:pt x="17320" y="4499"/>
                </a:cubicBezTo>
                <a:cubicBezTo>
                  <a:pt x="17550" y="4268"/>
                  <a:pt x="17611" y="3935"/>
                  <a:pt x="17490" y="3642"/>
                </a:cubicBezTo>
                <a:cubicBezTo>
                  <a:pt x="17481" y="3624"/>
                  <a:pt x="16733" y="2090"/>
                  <a:pt x="16733" y="2090"/>
                </a:cubicBezTo>
                <a:cubicBezTo>
                  <a:pt x="16733" y="2090"/>
                  <a:pt x="16504" y="1611"/>
                  <a:pt x="16899" y="1217"/>
                </a:cubicBezTo>
                <a:cubicBezTo>
                  <a:pt x="17135" y="980"/>
                  <a:pt x="17480" y="922"/>
                  <a:pt x="17772" y="1051"/>
                </a:cubicBezTo>
                <a:cubicBezTo>
                  <a:pt x="17784" y="1056"/>
                  <a:pt x="19345" y="1818"/>
                  <a:pt x="19345" y="1818"/>
                </a:cubicBezTo>
                <a:cubicBezTo>
                  <a:pt x="19345" y="1818"/>
                  <a:pt x="19807" y="2012"/>
                  <a:pt x="20179" y="1639"/>
                </a:cubicBezTo>
                <a:cubicBezTo>
                  <a:pt x="20409" y="1409"/>
                  <a:pt x="20470" y="1075"/>
                  <a:pt x="20349" y="783"/>
                </a:cubicBezTo>
                <a:cubicBezTo>
                  <a:pt x="20345" y="774"/>
                  <a:pt x="20156" y="386"/>
                  <a:pt x="19967" y="0"/>
                </a:cubicBezTo>
                <a:lnTo>
                  <a:pt x="0" y="0"/>
                </a:lnTo>
                <a:lnTo>
                  <a:pt x="0" y="14293"/>
                </a:lnTo>
                <a:close/>
              </a:path>
            </a:pathLst>
          </a:custGeom>
          <a:solidFill>
            <a:srgbClr val="0000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chemeClr val="bg1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09683881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4 B">
    <p:bg>
      <p:bgPr>
        <a:solidFill>
          <a:srgbClr val="00D7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8"/>
          <p:cNvSpPr>
            <a:spLocks/>
          </p:cNvSpPr>
          <p:nvPr/>
        </p:nvSpPr>
        <p:spPr bwMode="auto">
          <a:xfrm>
            <a:off x="0" y="0"/>
            <a:ext cx="12193588" cy="6858000"/>
          </a:xfrm>
          <a:custGeom>
            <a:avLst/>
            <a:gdLst>
              <a:gd name="T0" fmla="*/ 0 w 25400"/>
              <a:gd name="T1" fmla="*/ 6858000 h 14293"/>
              <a:gd name="T2" fmla="*/ 5607912 w 25400"/>
              <a:gd name="T3" fmla="*/ 6858000 h 14293"/>
              <a:gd name="T4" fmla="*/ 5425974 w 25400"/>
              <a:gd name="T5" fmla="*/ 6485663 h 14293"/>
              <a:gd name="T6" fmla="*/ 5505662 w 25400"/>
              <a:gd name="T7" fmla="*/ 6066305 h 14293"/>
              <a:gd name="T8" fmla="*/ 5924743 w 25400"/>
              <a:gd name="T9" fmla="*/ 5987135 h 14293"/>
              <a:gd name="T10" fmla="*/ 6679377 w 25400"/>
              <a:gd name="T11" fmla="*/ 6355154 h 14293"/>
              <a:gd name="T12" fmla="*/ 7079737 w 25400"/>
              <a:gd name="T13" fmla="*/ 6269746 h 14293"/>
              <a:gd name="T14" fmla="*/ 7161825 w 25400"/>
              <a:gd name="T15" fmla="*/ 5859025 h 14293"/>
              <a:gd name="T16" fmla="*/ 6797949 w 25400"/>
              <a:gd name="T17" fmla="*/ 5114351 h 14293"/>
              <a:gd name="T18" fmla="*/ 6877637 w 25400"/>
              <a:gd name="T19" fmla="*/ 4694993 h 14293"/>
              <a:gd name="T20" fmla="*/ 7296718 w 25400"/>
              <a:gd name="T21" fmla="*/ 4615823 h 14293"/>
              <a:gd name="T22" fmla="*/ 8051832 w 25400"/>
              <a:gd name="T23" fmla="*/ 4983841 h 14293"/>
              <a:gd name="T24" fmla="*/ 8452192 w 25400"/>
              <a:gd name="T25" fmla="*/ 4898434 h 14293"/>
              <a:gd name="T26" fmla="*/ 8533800 w 25400"/>
              <a:gd name="T27" fmla="*/ 4487712 h 14293"/>
              <a:gd name="T28" fmla="*/ 8170404 w 25400"/>
              <a:gd name="T29" fmla="*/ 3743039 h 14293"/>
              <a:gd name="T30" fmla="*/ 8249612 w 25400"/>
              <a:gd name="T31" fmla="*/ 3323681 h 14293"/>
              <a:gd name="T32" fmla="*/ 8668693 w 25400"/>
              <a:gd name="T33" fmla="*/ 3244511 h 14293"/>
              <a:gd name="T34" fmla="*/ 9422367 w 25400"/>
              <a:gd name="T35" fmla="*/ 3613969 h 14293"/>
              <a:gd name="T36" fmla="*/ 9821287 w 25400"/>
              <a:gd name="T37" fmla="*/ 3530001 h 14293"/>
              <a:gd name="T38" fmla="*/ 9902895 w 25400"/>
              <a:gd name="T39" fmla="*/ 3118799 h 14293"/>
              <a:gd name="T40" fmla="*/ 9539499 w 25400"/>
              <a:gd name="T41" fmla="*/ 2374126 h 14293"/>
              <a:gd name="T42" fmla="*/ 9619187 w 25400"/>
              <a:gd name="T43" fmla="*/ 1955247 h 14293"/>
              <a:gd name="T44" fmla="*/ 10038268 w 25400"/>
              <a:gd name="T45" fmla="*/ 1876078 h 14293"/>
              <a:gd name="T46" fmla="*/ 10792902 w 25400"/>
              <a:gd name="T47" fmla="*/ 2243616 h 14293"/>
              <a:gd name="T48" fmla="*/ 11193262 w 25400"/>
              <a:gd name="T49" fmla="*/ 2158689 h 14293"/>
              <a:gd name="T50" fmla="*/ 11274870 w 25400"/>
              <a:gd name="T51" fmla="*/ 1747487 h 14293"/>
              <a:gd name="T52" fmla="*/ 10911474 w 25400"/>
              <a:gd name="T53" fmla="*/ 1002814 h 14293"/>
              <a:gd name="T54" fmla="*/ 10991162 w 25400"/>
              <a:gd name="T55" fmla="*/ 583935 h 14293"/>
              <a:gd name="T56" fmla="*/ 11410243 w 25400"/>
              <a:gd name="T57" fmla="*/ 504286 h 14293"/>
              <a:gd name="T58" fmla="*/ 12165357 w 25400"/>
              <a:gd name="T59" fmla="*/ 872304 h 14293"/>
              <a:gd name="T60" fmla="*/ 12193200 w 25400"/>
              <a:gd name="T61" fmla="*/ 881421 h 14293"/>
              <a:gd name="T62" fmla="*/ 12193200 w 25400"/>
              <a:gd name="T63" fmla="*/ 0 h 14293"/>
              <a:gd name="T64" fmla="*/ 0 w 25400"/>
              <a:gd name="T65" fmla="*/ 0 h 14293"/>
              <a:gd name="T66" fmla="*/ 0 w 25400"/>
              <a:gd name="T67" fmla="*/ 6858000 h 14293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25400" h="14293">
                <a:moveTo>
                  <a:pt x="0" y="14293"/>
                </a:moveTo>
                <a:lnTo>
                  <a:pt x="11682" y="14293"/>
                </a:lnTo>
                <a:cubicBezTo>
                  <a:pt x="11492" y="13905"/>
                  <a:pt x="11303" y="13517"/>
                  <a:pt x="11303" y="13517"/>
                </a:cubicBezTo>
                <a:cubicBezTo>
                  <a:pt x="11303" y="13517"/>
                  <a:pt x="11074" y="13038"/>
                  <a:pt x="11469" y="12643"/>
                </a:cubicBezTo>
                <a:cubicBezTo>
                  <a:pt x="11705" y="12407"/>
                  <a:pt x="12051" y="12349"/>
                  <a:pt x="12342" y="12478"/>
                </a:cubicBezTo>
                <a:cubicBezTo>
                  <a:pt x="12354" y="12483"/>
                  <a:pt x="13914" y="13245"/>
                  <a:pt x="13914" y="13245"/>
                </a:cubicBezTo>
                <a:cubicBezTo>
                  <a:pt x="13914" y="13245"/>
                  <a:pt x="14350" y="13466"/>
                  <a:pt x="14748" y="13067"/>
                </a:cubicBezTo>
                <a:cubicBezTo>
                  <a:pt x="14979" y="12837"/>
                  <a:pt x="15040" y="12503"/>
                  <a:pt x="14919" y="12211"/>
                </a:cubicBezTo>
                <a:cubicBezTo>
                  <a:pt x="14910" y="12193"/>
                  <a:pt x="14161" y="10659"/>
                  <a:pt x="14161" y="10659"/>
                </a:cubicBezTo>
                <a:cubicBezTo>
                  <a:pt x="14161" y="10659"/>
                  <a:pt x="13932" y="10180"/>
                  <a:pt x="14327" y="9785"/>
                </a:cubicBezTo>
                <a:cubicBezTo>
                  <a:pt x="14564" y="9549"/>
                  <a:pt x="14909" y="9491"/>
                  <a:pt x="15200" y="9620"/>
                </a:cubicBezTo>
                <a:cubicBezTo>
                  <a:pt x="15213" y="9625"/>
                  <a:pt x="16773" y="10387"/>
                  <a:pt x="16773" y="10387"/>
                </a:cubicBezTo>
                <a:cubicBezTo>
                  <a:pt x="16773" y="10387"/>
                  <a:pt x="17208" y="10608"/>
                  <a:pt x="17607" y="10209"/>
                </a:cubicBezTo>
                <a:cubicBezTo>
                  <a:pt x="17837" y="9979"/>
                  <a:pt x="17898" y="9645"/>
                  <a:pt x="17777" y="9353"/>
                </a:cubicBezTo>
                <a:cubicBezTo>
                  <a:pt x="17768" y="9335"/>
                  <a:pt x="17020" y="7801"/>
                  <a:pt x="17020" y="7801"/>
                </a:cubicBezTo>
                <a:cubicBezTo>
                  <a:pt x="17020" y="7801"/>
                  <a:pt x="16791" y="7322"/>
                  <a:pt x="17185" y="6927"/>
                </a:cubicBezTo>
                <a:cubicBezTo>
                  <a:pt x="17422" y="6691"/>
                  <a:pt x="17767" y="6633"/>
                  <a:pt x="18058" y="6762"/>
                </a:cubicBezTo>
                <a:cubicBezTo>
                  <a:pt x="18071" y="6767"/>
                  <a:pt x="19628" y="7532"/>
                  <a:pt x="19628" y="7532"/>
                </a:cubicBezTo>
                <a:cubicBezTo>
                  <a:pt x="19628" y="7532"/>
                  <a:pt x="20093" y="7723"/>
                  <a:pt x="20459" y="7357"/>
                </a:cubicBezTo>
                <a:cubicBezTo>
                  <a:pt x="20689" y="7127"/>
                  <a:pt x="20750" y="6793"/>
                  <a:pt x="20629" y="6500"/>
                </a:cubicBezTo>
                <a:cubicBezTo>
                  <a:pt x="20620" y="6483"/>
                  <a:pt x="19872" y="4948"/>
                  <a:pt x="19872" y="4948"/>
                </a:cubicBezTo>
                <a:cubicBezTo>
                  <a:pt x="19872" y="4948"/>
                  <a:pt x="19643" y="4470"/>
                  <a:pt x="20038" y="4075"/>
                </a:cubicBezTo>
                <a:cubicBezTo>
                  <a:pt x="20274" y="3838"/>
                  <a:pt x="20619" y="3781"/>
                  <a:pt x="20911" y="3910"/>
                </a:cubicBezTo>
                <a:cubicBezTo>
                  <a:pt x="20923" y="3915"/>
                  <a:pt x="22483" y="4676"/>
                  <a:pt x="22483" y="4676"/>
                </a:cubicBezTo>
                <a:cubicBezTo>
                  <a:pt x="22483" y="4676"/>
                  <a:pt x="22919" y="4897"/>
                  <a:pt x="23317" y="4499"/>
                </a:cubicBezTo>
                <a:cubicBezTo>
                  <a:pt x="23547" y="4268"/>
                  <a:pt x="23608" y="3935"/>
                  <a:pt x="23487" y="3642"/>
                </a:cubicBezTo>
                <a:cubicBezTo>
                  <a:pt x="23479" y="3624"/>
                  <a:pt x="22730" y="2090"/>
                  <a:pt x="22730" y="2090"/>
                </a:cubicBezTo>
                <a:cubicBezTo>
                  <a:pt x="22730" y="2090"/>
                  <a:pt x="22501" y="1611"/>
                  <a:pt x="22896" y="1217"/>
                </a:cubicBezTo>
                <a:cubicBezTo>
                  <a:pt x="23132" y="980"/>
                  <a:pt x="23478" y="922"/>
                  <a:pt x="23769" y="1051"/>
                </a:cubicBezTo>
                <a:cubicBezTo>
                  <a:pt x="23781" y="1056"/>
                  <a:pt x="25342" y="1818"/>
                  <a:pt x="25342" y="1818"/>
                </a:cubicBezTo>
                <a:cubicBezTo>
                  <a:pt x="25342" y="1818"/>
                  <a:pt x="25363" y="1827"/>
                  <a:pt x="25400" y="1837"/>
                </a:cubicBezTo>
                <a:lnTo>
                  <a:pt x="25400" y="0"/>
                </a:lnTo>
                <a:lnTo>
                  <a:pt x="0" y="0"/>
                </a:lnTo>
                <a:lnTo>
                  <a:pt x="0" y="14293"/>
                </a:lnTo>
                <a:close/>
              </a:path>
            </a:pathLst>
          </a:custGeom>
          <a:solidFill>
            <a:srgbClr val="0001B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chemeClr val="bg1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5086554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5">
    <p:bg>
      <p:bgPr>
        <a:solidFill>
          <a:srgbClr val="00D7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 noChangeAspect="1"/>
          </p:cNvSpPr>
          <p:nvPr/>
        </p:nvSpPr>
        <p:spPr bwMode="auto">
          <a:xfrm>
            <a:off x="-17463" y="-17463"/>
            <a:ext cx="9726613" cy="6875463"/>
          </a:xfrm>
          <a:custGeom>
            <a:avLst/>
            <a:gdLst>
              <a:gd name="T0" fmla="*/ 12981 w 20233"/>
              <a:gd name="T1" fmla="*/ 6251 h 14300"/>
              <a:gd name="T2" fmla="*/ 12981 w 20233"/>
              <a:gd name="T3" fmla="*/ 6876000 h 14300"/>
              <a:gd name="T4" fmla="*/ 3610270 w 20233"/>
              <a:gd name="T5" fmla="*/ 6876000 h 14300"/>
              <a:gd name="T6" fmla="*/ 3608347 w 20233"/>
              <a:gd name="T7" fmla="*/ 6056169 h 14300"/>
              <a:gd name="T8" fmla="*/ 4484350 w 20233"/>
              <a:gd name="T9" fmla="*/ 6058573 h 14300"/>
              <a:gd name="T10" fmla="*/ 4481946 w 20233"/>
              <a:gd name="T11" fmla="*/ 5182004 h 14300"/>
              <a:gd name="T12" fmla="*/ 5358431 w 20233"/>
              <a:gd name="T13" fmla="*/ 5184408 h 14300"/>
              <a:gd name="T14" fmla="*/ 5356027 w 20233"/>
              <a:gd name="T15" fmla="*/ 4368424 h 14300"/>
              <a:gd name="T16" fmla="*/ 6232031 w 20233"/>
              <a:gd name="T17" fmla="*/ 4370828 h 14300"/>
              <a:gd name="T18" fmla="*/ 6229627 w 20233"/>
              <a:gd name="T19" fmla="*/ 3494258 h 14300"/>
              <a:gd name="T20" fmla="*/ 7106111 w 20233"/>
              <a:gd name="T21" fmla="*/ 3496662 h 14300"/>
              <a:gd name="T22" fmla="*/ 7103707 w 20233"/>
              <a:gd name="T23" fmla="*/ 2620573 h 14300"/>
              <a:gd name="T24" fmla="*/ 7980192 w 20233"/>
              <a:gd name="T25" fmla="*/ 2622978 h 14300"/>
              <a:gd name="T26" fmla="*/ 7977788 w 20233"/>
              <a:gd name="T27" fmla="*/ 1746408 h 14300"/>
              <a:gd name="T28" fmla="*/ 8853791 w 20233"/>
              <a:gd name="T29" fmla="*/ 1748812 h 14300"/>
              <a:gd name="T30" fmla="*/ 8851388 w 20233"/>
              <a:gd name="T31" fmla="*/ 872723 h 14300"/>
              <a:gd name="T32" fmla="*/ 9727872 w 20233"/>
              <a:gd name="T33" fmla="*/ 875127 h 14300"/>
              <a:gd name="T34" fmla="*/ 9725468 w 20233"/>
              <a:gd name="T35" fmla="*/ 0 h 14300"/>
              <a:gd name="T36" fmla="*/ 12981 w 20233"/>
              <a:gd name="T37" fmla="*/ 6251 h 1430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0233" h="14300">
                <a:moveTo>
                  <a:pt x="27" y="13"/>
                </a:moveTo>
                <a:cubicBezTo>
                  <a:pt x="-68" y="4714"/>
                  <a:pt x="122" y="9599"/>
                  <a:pt x="27" y="14300"/>
                </a:cubicBezTo>
                <a:lnTo>
                  <a:pt x="7509" y="14300"/>
                </a:lnTo>
                <a:cubicBezTo>
                  <a:pt x="7508" y="13732"/>
                  <a:pt x="7506" y="13163"/>
                  <a:pt x="7505" y="12595"/>
                </a:cubicBezTo>
                <a:lnTo>
                  <a:pt x="9327" y="12600"/>
                </a:lnTo>
                <a:cubicBezTo>
                  <a:pt x="9325" y="11992"/>
                  <a:pt x="9324" y="11385"/>
                  <a:pt x="9322" y="10777"/>
                </a:cubicBezTo>
                <a:lnTo>
                  <a:pt x="11145" y="10782"/>
                </a:lnTo>
                <a:cubicBezTo>
                  <a:pt x="11143" y="10216"/>
                  <a:pt x="11142" y="9651"/>
                  <a:pt x="11140" y="9085"/>
                </a:cubicBezTo>
                <a:lnTo>
                  <a:pt x="12962" y="9090"/>
                </a:lnTo>
                <a:cubicBezTo>
                  <a:pt x="12960" y="8482"/>
                  <a:pt x="12959" y="7875"/>
                  <a:pt x="12957" y="7267"/>
                </a:cubicBezTo>
                <a:lnTo>
                  <a:pt x="14780" y="7272"/>
                </a:lnTo>
                <a:cubicBezTo>
                  <a:pt x="14778" y="6665"/>
                  <a:pt x="14777" y="6057"/>
                  <a:pt x="14775" y="5450"/>
                </a:cubicBezTo>
                <a:lnTo>
                  <a:pt x="16598" y="5455"/>
                </a:lnTo>
                <a:cubicBezTo>
                  <a:pt x="16596" y="4847"/>
                  <a:pt x="16595" y="4240"/>
                  <a:pt x="16593" y="3632"/>
                </a:cubicBezTo>
                <a:lnTo>
                  <a:pt x="18415" y="3637"/>
                </a:lnTo>
                <a:cubicBezTo>
                  <a:pt x="18413" y="3030"/>
                  <a:pt x="18412" y="2422"/>
                  <a:pt x="18410" y="1815"/>
                </a:cubicBezTo>
                <a:lnTo>
                  <a:pt x="20233" y="1820"/>
                </a:lnTo>
                <a:cubicBezTo>
                  <a:pt x="20231" y="1213"/>
                  <a:pt x="20230" y="607"/>
                  <a:pt x="20228" y="0"/>
                </a:cubicBezTo>
                <a:lnTo>
                  <a:pt x="27" y="13"/>
                </a:lnTo>
                <a:close/>
              </a:path>
            </a:pathLst>
          </a:custGeom>
          <a:solidFill>
            <a:srgbClr val="0000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chemeClr val="bg1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46978126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5 B">
    <p:bg>
      <p:bgPr>
        <a:solidFill>
          <a:srgbClr val="00D7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auto">
          <a:xfrm>
            <a:off x="0" y="0"/>
            <a:ext cx="12193588" cy="6858000"/>
          </a:xfrm>
          <a:custGeom>
            <a:avLst/>
            <a:gdLst>
              <a:gd name="T0" fmla="*/ 0 w 25400"/>
              <a:gd name="T1" fmla="*/ 0 h 14300"/>
              <a:gd name="T2" fmla="*/ 0 w 25400"/>
              <a:gd name="T3" fmla="*/ 6858000 h 14300"/>
              <a:gd name="T4" fmla="*/ 6962125 w 25400"/>
              <a:gd name="T5" fmla="*/ 6858000 h 14300"/>
              <a:gd name="T6" fmla="*/ 6959725 w 25400"/>
              <a:gd name="T7" fmla="*/ 6040315 h 14300"/>
              <a:gd name="T8" fmla="*/ 7834851 w 25400"/>
              <a:gd name="T9" fmla="*/ 6042713 h 14300"/>
              <a:gd name="T10" fmla="*/ 7832451 w 25400"/>
              <a:gd name="T11" fmla="*/ 5168438 h 14300"/>
              <a:gd name="T12" fmla="*/ 8707097 w 25400"/>
              <a:gd name="T13" fmla="*/ 5170836 h 14300"/>
              <a:gd name="T14" fmla="*/ 8704697 w 25400"/>
              <a:gd name="T15" fmla="*/ 4356988 h 14300"/>
              <a:gd name="T16" fmla="*/ 9579823 w 25400"/>
              <a:gd name="T17" fmla="*/ 4359386 h 14300"/>
              <a:gd name="T18" fmla="*/ 9577423 w 25400"/>
              <a:gd name="T19" fmla="*/ 3485111 h 14300"/>
              <a:gd name="T20" fmla="*/ 10452069 w 25400"/>
              <a:gd name="T21" fmla="*/ 3487509 h 14300"/>
              <a:gd name="T22" fmla="*/ 10449668 w 25400"/>
              <a:gd name="T23" fmla="*/ 2613713 h 14300"/>
              <a:gd name="T24" fmla="*/ 11324795 w 25400"/>
              <a:gd name="T25" fmla="*/ 2616111 h 14300"/>
              <a:gd name="T26" fmla="*/ 11322394 w 25400"/>
              <a:gd name="T27" fmla="*/ 1741836 h 14300"/>
              <a:gd name="T28" fmla="*/ 12193200 w 25400"/>
              <a:gd name="T29" fmla="*/ 1744234 h 14300"/>
              <a:gd name="T30" fmla="*/ 12193200 w 25400"/>
              <a:gd name="T31" fmla="*/ 0 h 14300"/>
              <a:gd name="T32" fmla="*/ 0 w 25400"/>
              <a:gd name="T33" fmla="*/ 0 h 1430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5400" h="14300">
                <a:moveTo>
                  <a:pt x="0" y="0"/>
                </a:moveTo>
                <a:lnTo>
                  <a:pt x="0" y="14300"/>
                </a:lnTo>
                <a:lnTo>
                  <a:pt x="14503" y="14300"/>
                </a:lnTo>
                <a:lnTo>
                  <a:pt x="14498" y="12595"/>
                </a:lnTo>
                <a:lnTo>
                  <a:pt x="16321" y="12600"/>
                </a:lnTo>
                <a:lnTo>
                  <a:pt x="16316" y="10777"/>
                </a:lnTo>
                <a:lnTo>
                  <a:pt x="18138" y="10782"/>
                </a:lnTo>
                <a:lnTo>
                  <a:pt x="18133" y="9085"/>
                </a:lnTo>
                <a:lnTo>
                  <a:pt x="19956" y="9090"/>
                </a:lnTo>
                <a:lnTo>
                  <a:pt x="19951" y="7267"/>
                </a:lnTo>
                <a:lnTo>
                  <a:pt x="21773" y="7272"/>
                </a:lnTo>
                <a:lnTo>
                  <a:pt x="21768" y="5450"/>
                </a:lnTo>
                <a:lnTo>
                  <a:pt x="23591" y="5455"/>
                </a:lnTo>
                <a:lnTo>
                  <a:pt x="23586" y="3632"/>
                </a:lnTo>
                <a:lnTo>
                  <a:pt x="25400" y="3637"/>
                </a:lnTo>
                <a:lnTo>
                  <a:pt x="25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1B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chemeClr val="bg1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44627940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86383" y="457200"/>
            <a:ext cx="10661515" cy="5136204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D4F00"/>
                </a:solidFill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254C631-3842-4AC6-8C3F-69300A7B55F2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4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5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E74E68-257D-4904-BC2B-BDE96327BAAA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16020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Ryhmä 8"/>
          <p:cNvGrpSpPr/>
          <p:nvPr/>
        </p:nvGrpSpPr>
        <p:grpSpPr bwMode="black">
          <a:xfrm>
            <a:off x="465667" y="6222027"/>
            <a:ext cx="804333" cy="373549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4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6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2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86383" y="457200"/>
            <a:ext cx="10661515" cy="5136204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ECC35BB-4A67-4551-9973-9AE26766ABDB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1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fi-FI"/>
              <a:t>Etunimi Sukunimi</a:t>
            </a:r>
          </a:p>
        </p:txBody>
      </p:sp>
      <p:sp>
        <p:nvSpPr>
          <p:cNvPr id="1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F18B57-84B6-4835-815B-C8C0CAFB3A58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12025080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51246B1-4D1F-4853-BFE3-9CB9C4428027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CD737F-1069-431E-B2B3-3AB2281D8394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244265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tiili">
    <p:bg>
      <p:bgPr>
        <a:solidFill>
          <a:srgbClr val="DB27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Ryhmä 8"/>
          <p:cNvGrpSpPr/>
          <p:nvPr/>
        </p:nvGrpSpPr>
        <p:grpSpPr bwMode="black">
          <a:xfrm>
            <a:off x="465667" y="6222027"/>
            <a:ext cx="804333" cy="373549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4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6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2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86383" y="457200"/>
            <a:ext cx="10661515" cy="5136204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1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4E9C821-89B1-41BD-83A5-13E6104F1C0B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1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fi-FI"/>
              <a:t>Etunimi Sukunimi</a:t>
            </a:r>
          </a:p>
        </p:txBody>
      </p:sp>
      <p:sp>
        <p:nvSpPr>
          <p:cNvPr id="1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F34DB15-F928-4C4B-A5F3-009B6CD3F3CC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411380013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 noChangeAspect="1"/>
          </p:cNvSpPr>
          <p:nvPr/>
        </p:nvSpPr>
        <p:spPr bwMode="auto">
          <a:xfrm>
            <a:off x="10806113" y="0"/>
            <a:ext cx="1395412" cy="6858000"/>
          </a:xfrm>
          <a:custGeom>
            <a:avLst/>
            <a:gdLst>
              <a:gd name="T0" fmla="*/ 30477 w 2885"/>
              <a:gd name="T1" fmla="*/ 0 h 14300"/>
              <a:gd name="T2" fmla="*/ 18383 w 2885"/>
              <a:gd name="T3" fmla="*/ 11990 h 14300"/>
              <a:gd name="T4" fmla="*/ 286874 w 2885"/>
              <a:gd name="T5" fmla="*/ 276718 h 14300"/>
              <a:gd name="T6" fmla="*/ 18383 w 2885"/>
              <a:gd name="T7" fmla="*/ 540967 h 14300"/>
              <a:gd name="T8" fmla="*/ 268491 w 2885"/>
              <a:gd name="T9" fmla="*/ 787951 h 14300"/>
              <a:gd name="T10" fmla="*/ 0 w 2885"/>
              <a:gd name="T11" fmla="*/ 1052199 h 14300"/>
              <a:gd name="T12" fmla="*/ 268491 w 2885"/>
              <a:gd name="T13" fmla="*/ 1316928 h 14300"/>
              <a:gd name="T14" fmla="*/ 0 w 2885"/>
              <a:gd name="T15" fmla="*/ 1581656 h 14300"/>
              <a:gd name="T16" fmla="*/ 268491 w 2885"/>
              <a:gd name="T17" fmla="*/ 1846385 h 14300"/>
              <a:gd name="T18" fmla="*/ 0 w 2885"/>
              <a:gd name="T19" fmla="*/ 2111113 h 14300"/>
              <a:gd name="T20" fmla="*/ 268491 w 2885"/>
              <a:gd name="T21" fmla="*/ 2375841 h 14300"/>
              <a:gd name="T22" fmla="*/ 0 w 2885"/>
              <a:gd name="T23" fmla="*/ 2640570 h 14300"/>
              <a:gd name="T24" fmla="*/ 268491 w 2885"/>
              <a:gd name="T25" fmla="*/ 2905298 h 14300"/>
              <a:gd name="T26" fmla="*/ 0 w 2885"/>
              <a:gd name="T27" fmla="*/ 3170027 h 14300"/>
              <a:gd name="T28" fmla="*/ 281553 w 2885"/>
              <a:gd name="T29" fmla="*/ 3447704 h 14300"/>
              <a:gd name="T30" fmla="*/ 18383 w 2885"/>
              <a:gd name="T31" fmla="*/ 3706677 h 14300"/>
              <a:gd name="T32" fmla="*/ 286874 w 2885"/>
              <a:gd name="T33" fmla="*/ 3971405 h 14300"/>
              <a:gd name="T34" fmla="*/ 18383 w 2885"/>
              <a:gd name="T35" fmla="*/ 4236134 h 14300"/>
              <a:gd name="T36" fmla="*/ 286874 w 2885"/>
              <a:gd name="T37" fmla="*/ 4500862 h 14300"/>
              <a:gd name="T38" fmla="*/ 18383 w 2885"/>
              <a:gd name="T39" fmla="*/ 4765591 h 14300"/>
              <a:gd name="T40" fmla="*/ 286874 w 2885"/>
              <a:gd name="T41" fmla="*/ 5030319 h 14300"/>
              <a:gd name="T42" fmla="*/ 18383 w 2885"/>
              <a:gd name="T43" fmla="*/ 5295047 h 14300"/>
              <a:gd name="T44" fmla="*/ 268491 w 2885"/>
              <a:gd name="T45" fmla="*/ 5541552 h 14300"/>
              <a:gd name="T46" fmla="*/ 0 w 2885"/>
              <a:gd name="T47" fmla="*/ 5806280 h 14300"/>
              <a:gd name="T48" fmla="*/ 268491 w 2885"/>
              <a:gd name="T49" fmla="*/ 6071009 h 14300"/>
              <a:gd name="T50" fmla="*/ 0 w 2885"/>
              <a:gd name="T51" fmla="*/ 6335737 h 14300"/>
              <a:gd name="T52" fmla="*/ 268491 w 2885"/>
              <a:gd name="T53" fmla="*/ 6600465 h 14300"/>
              <a:gd name="T54" fmla="*/ 7257 w 2885"/>
              <a:gd name="T55" fmla="*/ 6858000 h 14300"/>
              <a:gd name="T56" fmla="*/ 1395671 w 2885"/>
              <a:gd name="T57" fmla="*/ 6858000 h 14300"/>
              <a:gd name="T58" fmla="*/ 1395671 w 2885"/>
              <a:gd name="T59" fmla="*/ 0 h 14300"/>
              <a:gd name="T60" fmla="*/ 30477 w 2885"/>
              <a:gd name="T61" fmla="*/ 0 h 14300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885" h="14300">
                <a:moveTo>
                  <a:pt x="63" y="0"/>
                </a:moveTo>
                <a:lnTo>
                  <a:pt x="38" y="25"/>
                </a:lnTo>
                <a:lnTo>
                  <a:pt x="593" y="577"/>
                </a:lnTo>
                <a:lnTo>
                  <a:pt x="38" y="1128"/>
                </a:lnTo>
                <a:lnTo>
                  <a:pt x="555" y="1643"/>
                </a:lnTo>
                <a:lnTo>
                  <a:pt x="0" y="2194"/>
                </a:lnTo>
                <a:lnTo>
                  <a:pt x="555" y="2746"/>
                </a:lnTo>
                <a:lnTo>
                  <a:pt x="0" y="3298"/>
                </a:lnTo>
                <a:lnTo>
                  <a:pt x="555" y="3850"/>
                </a:lnTo>
                <a:lnTo>
                  <a:pt x="0" y="4402"/>
                </a:lnTo>
                <a:lnTo>
                  <a:pt x="555" y="4954"/>
                </a:lnTo>
                <a:lnTo>
                  <a:pt x="0" y="5506"/>
                </a:lnTo>
                <a:lnTo>
                  <a:pt x="555" y="6058"/>
                </a:lnTo>
                <a:lnTo>
                  <a:pt x="0" y="6610"/>
                </a:lnTo>
                <a:lnTo>
                  <a:pt x="582" y="7189"/>
                </a:lnTo>
                <a:lnTo>
                  <a:pt x="38" y="7729"/>
                </a:lnTo>
                <a:lnTo>
                  <a:pt x="593" y="8281"/>
                </a:lnTo>
                <a:lnTo>
                  <a:pt x="38" y="8833"/>
                </a:lnTo>
                <a:lnTo>
                  <a:pt x="593" y="9385"/>
                </a:lnTo>
                <a:lnTo>
                  <a:pt x="38" y="9937"/>
                </a:lnTo>
                <a:lnTo>
                  <a:pt x="593" y="10489"/>
                </a:lnTo>
                <a:lnTo>
                  <a:pt x="38" y="11041"/>
                </a:lnTo>
                <a:lnTo>
                  <a:pt x="555" y="11555"/>
                </a:lnTo>
                <a:lnTo>
                  <a:pt x="0" y="12107"/>
                </a:lnTo>
                <a:lnTo>
                  <a:pt x="555" y="12659"/>
                </a:lnTo>
                <a:lnTo>
                  <a:pt x="0" y="13211"/>
                </a:lnTo>
                <a:lnTo>
                  <a:pt x="555" y="13763"/>
                </a:lnTo>
                <a:lnTo>
                  <a:pt x="15" y="14300"/>
                </a:lnTo>
                <a:lnTo>
                  <a:pt x="2885" y="14300"/>
                </a:lnTo>
                <a:cubicBezTo>
                  <a:pt x="2885" y="9533"/>
                  <a:pt x="2885" y="4767"/>
                  <a:pt x="2885" y="0"/>
                </a:cubicBezTo>
                <a:lnTo>
                  <a:pt x="63" y="0"/>
                </a:lnTo>
                <a:close/>
              </a:path>
            </a:pathLst>
          </a:custGeom>
          <a:solidFill>
            <a:srgbClr val="FD4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54B4788-10A3-4983-8CAE-75063E2E256C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645509-B72B-4A2A-A12C-BE6E8B813F07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5727764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195200"/>
            <a:ext cx="5364000" cy="49824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195200"/>
            <a:ext cx="5364000" cy="49824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0413C35-162F-4B5B-AD93-CDC38DDD9E27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4026E2-560B-4ED8-983B-C71417E2B174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40570231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935804"/>
            <a:ext cx="5364000" cy="4241795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935804"/>
            <a:ext cx="5364000" cy="4241795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3"/>
          </p:nvPr>
        </p:nvSpPr>
        <p:spPr>
          <a:xfrm>
            <a:off x="457200" y="1555784"/>
            <a:ext cx="5364163" cy="409203"/>
          </a:xfrm>
        </p:spPr>
        <p:txBody>
          <a:bodyPr/>
          <a:lstStyle>
            <a:lvl1pPr marL="0" indent="0">
              <a:buNone/>
              <a:defRPr>
                <a:latin typeface="Arial Black" panose="020B0A040201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kstin paikkamerkki 9"/>
          <p:cNvSpPr>
            <a:spLocks noGrp="1"/>
          </p:cNvSpPr>
          <p:nvPr>
            <p:ph type="body" sz="quarter" idx="14"/>
          </p:nvPr>
        </p:nvSpPr>
        <p:spPr>
          <a:xfrm>
            <a:off x="6174000" y="1555784"/>
            <a:ext cx="5364163" cy="409203"/>
          </a:xfrm>
        </p:spPr>
        <p:txBody>
          <a:bodyPr/>
          <a:lstStyle>
            <a:lvl1pPr marL="0" indent="0">
              <a:buNone/>
              <a:defRPr>
                <a:latin typeface="Arial Black" panose="020B0A040201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7D27A64D-31AC-481F-BAA2-A21533AC7B3E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B1148E5E-2841-4118-B3ED-3693F3AF4EB0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895258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 j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408562"/>
            <a:ext cx="6371618" cy="78761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195200"/>
            <a:ext cx="6371618" cy="49824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0" name="Kuvan paikkamerkki 9"/>
          <p:cNvSpPr>
            <a:spLocks noGrp="1"/>
          </p:cNvSpPr>
          <p:nvPr>
            <p:ph type="pic" sz="quarter" idx="13"/>
          </p:nvPr>
        </p:nvSpPr>
        <p:spPr>
          <a:xfrm>
            <a:off x="7131050" y="0"/>
            <a:ext cx="5060950" cy="6858000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 algn="r">
              <a:buNone/>
              <a:defRPr/>
            </a:lvl1pPr>
          </a:lstStyle>
          <a:p>
            <a:pPr lvl="0"/>
            <a:endParaRPr lang="fi-FI" noProof="0"/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4B8603B4-A3EB-4355-9E09-B7CB8015A942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82426D12-0934-41CE-A654-C9D6A1E25E7E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38577388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3BB2B7A-E282-4CEA-93E1-86CD57F212A7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4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5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2CA5F8-10AC-4B41-92D6-AB20006BB153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46838379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6BDDBF-E60C-4B03-B67F-2EC98025E6CE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3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4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3AF9DC-9BD0-431F-BA82-439DA45C8B7B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39532225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1">
    <p:bg>
      <p:bgPr>
        <a:solidFill>
          <a:srgbClr val="9FC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white">
          <a:xfrm>
            <a:off x="0" y="0"/>
            <a:ext cx="9393238" cy="6858000"/>
          </a:xfrm>
          <a:custGeom>
            <a:avLst/>
            <a:gdLst>
              <a:gd name="T0" fmla="*/ 2504148 w 19559"/>
              <a:gd name="T1" fmla="*/ 6858000 h 14300"/>
              <a:gd name="T2" fmla="*/ 2712107 w 19559"/>
              <a:gd name="T3" fmla="*/ 6505508 h 14300"/>
              <a:gd name="T4" fmla="*/ 3439722 w 19559"/>
              <a:gd name="T5" fmla="*/ 6083957 h 14300"/>
              <a:gd name="T6" fmla="*/ 3861883 w 19559"/>
              <a:gd name="T7" fmla="*/ 5357393 h 14300"/>
              <a:gd name="T8" fmla="*/ 4589498 w 19559"/>
              <a:gd name="T9" fmla="*/ 4935842 h 14300"/>
              <a:gd name="T10" fmla="*/ 5011659 w 19559"/>
              <a:gd name="T11" fmla="*/ 4209277 h 14300"/>
              <a:gd name="T12" fmla="*/ 5739754 w 19559"/>
              <a:gd name="T13" fmla="*/ 3787726 h 14300"/>
              <a:gd name="T14" fmla="*/ 6161915 w 19559"/>
              <a:gd name="T15" fmla="*/ 3060682 h 14300"/>
              <a:gd name="T16" fmla="*/ 6889530 w 19559"/>
              <a:gd name="T17" fmla="*/ 2639131 h 14300"/>
              <a:gd name="T18" fmla="*/ 7311690 w 19559"/>
              <a:gd name="T19" fmla="*/ 1912567 h 14300"/>
              <a:gd name="T20" fmla="*/ 8039305 w 19559"/>
              <a:gd name="T21" fmla="*/ 1491016 h 14300"/>
              <a:gd name="T22" fmla="*/ 8461466 w 19559"/>
              <a:gd name="T23" fmla="*/ 764451 h 14300"/>
              <a:gd name="T24" fmla="*/ 9188601 w 19559"/>
              <a:gd name="T25" fmla="*/ 343380 h 14300"/>
              <a:gd name="T26" fmla="*/ 9393678 w 19559"/>
              <a:gd name="T27" fmla="*/ 0 h 14300"/>
              <a:gd name="T28" fmla="*/ 0 w 19559"/>
              <a:gd name="T29" fmla="*/ 0 h 14300"/>
              <a:gd name="T30" fmla="*/ 0 w 19559"/>
              <a:gd name="T31" fmla="*/ 6858000 h 14300"/>
              <a:gd name="T32" fmla="*/ 2504148 w 19559"/>
              <a:gd name="T33" fmla="*/ 6858000 h 1430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9559" h="14300">
                <a:moveTo>
                  <a:pt x="5214" y="14300"/>
                </a:moveTo>
                <a:cubicBezTo>
                  <a:pt x="5282" y="14078"/>
                  <a:pt x="5358" y="13854"/>
                  <a:pt x="5647" y="13565"/>
                </a:cubicBezTo>
                <a:cubicBezTo>
                  <a:pt x="6246" y="12966"/>
                  <a:pt x="6564" y="13285"/>
                  <a:pt x="7162" y="12686"/>
                </a:cubicBezTo>
                <a:cubicBezTo>
                  <a:pt x="7761" y="12087"/>
                  <a:pt x="7443" y="11769"/>
                  <a:pt x="8041" y="11171"/>
                </a:cubicBezTo>
                <a:cubicBezTo>
                  <a:pt x="8640" y="10572"/>
                  <a:pt x="8958" y="10890"/>
                  <a:pt x="9556" y="10292"/>
                </a:cubicBezTo>
                <a:cubicBezTo>
                  <a:pt x="10155" y="9693"/>
                  <a:pt x="9837" y="9375"/>
                  <a:pt x="10435" y="8777"/>
                </a:cubicBezTo>
                <a:cubicBezTo>
                  <a:pt x="11034" y="8178"/>
                  <a:pt x="11352" y="8496"/>
                  <a:pt x="11951" y="7898"/>
                </a:cubicBezTo>
                <a:cubicBezTo>
                  <a:pt x="12549" y="7299"/>
                  <a:pt x="12231" y="6981"/>
                  <a:pt x="12830" y="6382"/>
                </a:cubicBezTo>
                <a:cubicBezTo>
                  <a:pt x="13428" y="5784"/>
                  <a:pt x="13746" y="6102"/>
                  <a:pt x="14345" y="5503"/>
                </a:cubicBezTo>
                <a:cubicBezTo>
                  <a:pt x="14943" y="4905"/>
                  <a:pt x="14625" y="4587"/>
                  <a:pt x="15224" y="3988"/>
                </a:cubicBezTo>
                <a:cubicBezTo>
                  <a:pt x="15822" y="3390"/>
                  <a:pt x="16140" y="3708"/>
                  <a:pt x="16739" y="3109"/>
                </a:cubicBezTo>
                <a:cubicBezTo>
                  <a:pt x="17338" y="2511"/>
                  <a:pt x="17020" y="2192"/>
                  <a:pt x="17618" y="1594"/>
                </a:cubicBezTo>
                <a:cubicBezTo>
                  <a:pt x="18216" y="996"/>
                  <a:pt x="18534" y="1314"/>
                  <a:pt x="19132" y="716"/>
                </a:cubicBezTo>
                <a:cubicBezTo>
                  <a:pt x="19413" y="435"/>
                  <a:pt x="19492" y="216"/>
                  <a:pt x="19559" y="0"/>
                </a:cubicBezTo>
                <a:lnTo>
                  <a:pt x="0" y="0"/>
                </a:lnTo>
                <a:lnTo>
                  <a:pt x="0" y="14300"/>
                </a:lnTo>
                <a:lnTo>
                  <a:pt x="5214" y="14300"/>
                </a:lnTo>
                <a:close/>
              </a:path>
            </a:pathLst>
          </a:custGeom>
          <a:solidFill>
            <a:srgbClr val="FD4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86340687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1 B">
    <p:bg>
      <p:bgPr>
        <a:solidFill>
          <a:srgbClr val="9FC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auto">
          <a:xfrm>
            <a:off x="0" y="0"/>
            <a:ext cx="12192000" cy="6858000"/>
          </a:xfrm>
          <a:custGeom>
            <a:avLst/>
            <a:gdLst>
              <a:gd name="T0" fmla="*/ 5313600 w 25400"/>
              <a:gd name="T1" fmla="*/ 6858000 h 14300"/>
              <a:gd name="T2" fmla="*/ 5521440 w 25400"/>
              <a:gd name="T3" fmla="*/ 6505508 h 14300"/>
              <a:gd name="T4" fmla="*/ 6248640 w 25400"/>
              <a:gd name="T5" fmla="*/ 6083957 h 14300"/>
              <a:gd name="T6" fmla="*/ 6670560 w 25400"/>
              <a:gd name="T7" fmla="*/ 5357393 h 14300"/>
              <a:gd name="T8" fmla="*/ 7397760 w 25400"/>
              <a:gd name="T9" fmla="*/ 4935842 h 14300"/>
              <a:gd name="T10" fmla="*/ 7819680 w 25400"/>
              <a:gd name="T11" fmla="*/ 4209277 h 14300"/>
              <a:gd name="T12" fmla="*/ 8547360 w 25400"/>
              <a:gd name="T13" fmla="*/ 3787726 h 14300"/>
              <a:gd name="T14" fmla="*/ 8969280 w 25400"/>
              <a:gd name="T15" fmla="*/ 3060682 h 14300"/>
              <a:gd name="T16" fmla="*/ 9696480 w 25400"/>
              <a:gd name="T17" fmla="*/ 2639131 h 14300"/>
              <a:gd name="T18" fmla="*/ 10118400 w 25400"/>
              <a:gd name="T19" fmla="*/ 1912567 h 14300"/>
              <a:gd name="T20" fmla="*/ 10845600 w 25400"/>
              <a:gd name="T21" fmla="*/ 1491016 h 14300"/>
              <a:gd name="T22" fmla="*/ 11267520 w 25400"/>
              <a:gd name="T23" fmla="*/ 764451 h 14300"/>
              <a:gd name="T24" fmla="*/ 11994240 w 25400"/>
              <a:gd name="T25" fmla="*/ 343380 h 14300"/>
              <a:gd name="T26" fmla="*/ 12192000 w 25400"/>
              <a:gd name="T27" fmla="*/ 23020 h 14300"/>
              <a:gd name="T28" fmla="*/ 12192000 w 25400"/>
              <a:gd name="T29" fmla="*/ 0 h 14300"/>
              <a:gd name="T30" fmla="*/ 0 w 25400"/>
              <a:gd name="T31" fmla="*/ 0 h 14300"/>
              <a:gd name="T32" fmla="*/ 0 w 25400"/>
              <a:gd name="T33" fmla="*/ 6858000 h 14300"/>
              <a:gd name="T34" fmla="*/ 5313600 w 25400"/>
              <a:gd name="T35" fmla="*/ 6858000 h 1430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25400" h="14300">
                <a:moveTo>
                  <a:pt x="11070" y="14300"/>
                </a:moveTo>
                <a:cubicBezTo>
                  <a:pt x="11139" y="14078"/>
                  <a:pt x="11214" y="13854"/>
                  <a:pt x="11503" y="13565"/>
                </a:cubicBezTo>
                <a:cubicBezTo>
                  <a:pt x="12102" y="12966"/>
                  <a:pt x="12420" y="13285"/>
                  <a:pt x="13018" y="12686"/>
                </a:cubicBezTo>
                <a:cubicBezTo>
                  <a:pt x="13617" y="12087"/>
                  <a:pt x="13299" y="11769"/>
                  <a:pt x="13897" y="11171"/>
                </a:cubicBezTo>
                <a:cubicBezTo>
                  <a:pt x="14496" y="10572"/>
                  <a:pt x="14814" y="10890"/>
                  <a:pt x="15412" y="10292"/>
                </a:cubicBezTo>
                <a:cubicBezTo>
                  <a:pt x="16011" y="9693"/>
                  <a:pt x="15693" y="9375"/>
                  <a:pt x="16291" y="8777"/>
                </a:cubicBezTo>
                <a:cubicBezTo>
                  <a:pt x="16890" y="8178"/>
                  <a:pt x="17208" y="8496"/>
                  <a:pt x="17807" y="7898"/>
                </a:cubicBezTo>
                <a:cubicBezTo>
                  <a:pt x="18405" y="7299"/>
                  <a:pt x="18087" y="6981"/>
                  <a:pt x="18686" y="6382"/>
                </a:cubicBezTo>
                <a:cubicBezTo>
                  <a:pt x="19284" y="5784"/>
                  <a:pt x="19602" y="6102"/>
                  <a:pt x="20201" y="5503"/>
                </a:cubicBezTo>
                <a:cubicBezTo>
                  <a:pt x="20799" y="4905"/>
                  <a:pt x="20481" y="4587"/>
                  <a:pt x="21080" y="3988"/>
                </a:cubicBezTo>
                <a:cubicBezTo>
                  <a:pt x="21678" y="3390"/>
                  <a:pt x="21997" y="3708"/>
                  <a:pt x="22595" y="3109"/>
                </a:cubicBezTo>
                <a:cubicBezTo>
                  <a:pt x="23194" y="2511"/>
                  <a:pt x="22876" y="2192"/>
                  <a:pt x="23474" y="1594"/>
                </a:cubicBezTo>
                <a:cubicBezTo>
                  <a:pt x="24072" y="996"/>
                  <a:pt x="24390" y="1314"/>
                  <a:pt x="24988" y="716"/>
                </a:cubicBezTo>
                <a:cubicBezTo>
                  <a:pt x="25249" y="455"/>
                  <a:pt x="25336" y="248"/>
                  <a:pt x="25400" y="48"/>
                </a:cubicBezTo>
                <a:lnTo>
                  <a:pt x="25400" y="0"/>
                </a:lnTo>
                <a:lnTo>
                  <a:pt x="0" y="0"/>
                </a:lnTo>
                <a:lnTo>
                  <a:pt x="0" y="14300"/>
                </a:lnTo>
                <a:lnTo>
                  <a:pt x="11070" y="14300"/>
                </a:lnTo>
                <a:close/>
              </a:path>
            </a:pathLst>
          </a:custGeom>
          <a:solidFill>
            <a:srgbClr val="FD4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81254372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2">
    <p:bg>
      <p:bgPr>
        <a:solidFill>
          <a:srgbClr val="9FC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white">
          <a:xfrm>
            <a:off x="0" y="0"/>
            <a:ext cx="12192000" cy="3887788"/>
          </a:xfrm>
          <a:custGeom>
            <a:avLst/>
            <a:gdLst>
              <a:gd name="T0" fmla="*/ 0 w 25400"/>
              <a:gd name="T1" fmla="*/ 3079742 h 8063"/>
              <a:gd name="T2" fmla="*/ 1219200 w 25400"/>
              <a:gd name="T3" fmla="*/ 3888500 h 8063"/>
              <a:gd name="T4" fmla="*/ 2438400 w 25400"/>
              <a:gd name="T5" fmla="*/ 3079742 h 8063"/>
              <a:gd name="T6" fmla="*/ 3657600 w 25400"/>
              <a:gd name="T7" fmla="*/ 3888500 h 8063"/>
              <a:gd name="T8" fmla="*/ 4876800 w 25400"/>
              <a:gd name="T9" fmla="*/ 3079742 h 8063"/>
              <a:gd name="T10" fmla="*/ 6096000 w 25400"/>
              <a:gd name="T11" fmla="*/ 3888500 h 8063"/>
              <a:gd name="T12" fmla="*/ 7315200 w 25400"/>
              <a:gd name="T13" fmla="*/ 3079742 h 8063"/>
              <a:gd name="T14" fmla="*/ 8534400 w 25400"/>
              <a:gd name="T15" fmla="*/ 3888500 h 8063"/>
              <a:gd name="T16" fmla="*/ 9753600 w 25400"/>
              <a:gd name="T17" fmla="*/ 3079742 h 8063"/>
              <a:gd name="T18" fmla="*/ 10972800 w 25400"/>
              <a:gd name="T19" fmla="*/ 3888500 h 8063"/>
              <a:gd name="T20" fmla="*/ 12192000 w 25400"/>
              <a:gd name="T21" fmla="*/ 3079742 h 8063"/>
              <a:gd name="T22" fmla="*/ 12192000 w 25400"/>
              <a:gd name="T23" fmla="*/ 0 h 8063"/>
              <a:gd name="T24" fmla="*/ 0 w 25400"/>
              <a:gd name="T25" fmla="*/ 0 h 8063"/>
              <a:gd name="T26" fmla="*/ 0 w 25400"/>
              <a:gd name="T27" fmla="*/ 3079742 h 806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5400" h="8063">
                <a:moveTo>
                  <a:pt x="0" y="6386"/>
                </a:moveTo>
                <a:cubicBezTo>
                  <a:pt x="1140" y="6386"/>
                  <a:pt x="2118" y="7077"/>
                  <a:pt x="2540" y="8063"/>
                </a:cubicBezTo>
                <a:cubicBezTo>
                  <a:pt x="2962" y="7077"/>
                  <a:pt x="3940" y="6386"/>
                  <a:pt x="5080" y="6386"/>
                </a:cubicBezTo>
                <a:cubicBezTo>
                  <a:pt x="6220" y="6386"/>
                  <a:pt x="7198" y="7077"/>
                  <a:pt x="7620" y="8063"/>
                </a:cubicBezTo>
                <a:cubicBezTo>
                  <a:pt x="8042" y="7077"/>
                  <a:pt x="9020" y="6386"/>
                  <a:pt x="10160" y="6386"/>
                </a:cubicBezTo>
                <a:cubicBezTo>
                  <a:pt x="11300" y="6386"/>
                  <a:pt x="12278" y="7077"/>
                  <a:pt x="12700" y="8063"/>
                </a:cubicBezTo>
                <a:cubicBezTo>
                  <a:pt x="13122" y="7077"/>
                  <a:pt x="14100" y="6386"/>
                  <a:pt x="15240" y="6386"/>
                </a:cubicBezTo>
                <a:cubicBezTo>
                  <a:pt x="16380" y="6386"/>
                  <a:pt x="17358" y="7077"/>
                  <a:pt x="17780" y="8063"/>
                </a:cubicBezTo>
                <a:cubicBezTo>
                  <a:pt x="18202" y="7077"/>
                  <a:pt x="19180" y="6386"/>
                  <a:pt x="20320" y="6386"/>
                </a:cubicBezTo>
                <a:cubicBezTo>
                  <a:pt x="21460" y="6386"/>
                  <a:pt x="22438" y="7077"/>
                  <a:pt x="22860" y="8063"/>
                </a:cubicBezTo>
                <a:cubicBezTo>
                  <a:pt x="23282" y="7077"/>
                  <a:pt x="24260" y="6386"/>
                  <a:pt x="25400" y="6386"/>
                </a:cubicBezTo>
                <a:lnTo>
                  <a:pt x="25400" y="0"/>
                </a:lnTo>
                <a:lnTo>
                  <a:pt x="0" y="0"/>
                </a:lnTo>
                <a:lnTo>
                  <a:pt x="0" y="6386"/>
                </a:lnTo>
                <a:close/>
              </a:path>
            </a:pathLst>
          </a:custGeom>
          <a:solidFill>
            <a:srgbClr val="FD4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83817360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2 B">
    <p:bg>
      <p:bgPr>
        <a:solidFill>
          <a:srgbClr val="9FC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auto">
          <a:xfrm>
            <a:off x="0" y="0"/>
            <a:ext cx="12193588" cy="5572125"/>
          </a:xfrm>
          <a:custGeom>
            <a:avLst/>
            <a:gdLst>
              <a:gd name="T0" fmla="*/ 0 w 25400"/>
              <a:gd name="T1" fmla="*/ 4766642 h 11590"/>
              <a:gd name="T2" fmla="*/ 1219320 w 25400"/>
              <a:gd name="T3" fmla="*/ 5572461 h 11590"/>
              <a:gd name="T4" fmla="*/ 2438640 w 25400"/>
              <a:gd name="T5" fmla="*/ 4766642 h 11590"/>
              <a:gd name="T6" fmla="*/ 3657960 w 25400"/>
              <a:gd name="T7" fmla="*/ 5572461 h 11590"/>
              <a:gd name="T8" fmla="*/ 4877280 w 25400"/>
              <a:gd name="T9" fmla="*/ 4766642 h 11590"/>
              <a:gd name="T10" fmla="*/ 6096600 w 25400"/>
              <a:gd name="T11" fmla="*/ 5572461 h 11590"/>
              <a:gd name="T12" fmla="*/ 7315920 w 25400"/>
              <a:gd name="T13" fmla="*/ 4766642 h 11590"/>
              <a:gd name="T14" fmla="*/ 8535240 w 25400"/>
              <a:gd name="T15" fmla="*/ 5572461 h 11590"/>
              <a:gd name="T16" fmla="*/ 9754560 w 25400"/>
              <a:gd name="T17" fmla="*/ 4766642 h 11590"/>
              <a:gd name="T18" fmla="*/ 10973880 w 25400"/>
              <a:gd name="T19" fmla="*/ 5572461 h 11590"/>
              <a:gd name="T20" fmla="*/ 12193200 w 25400"/>
              <a:gd name="T21" fmla="*/ 4766642 h 11590"/>
              <a:gd name="T22" fmla="*/ 12193200 w 25400"/>
              <a:gd name="T23" fmla="*/ 0 h 11590"/>
              <a:gd name="T24" fmla="*/ 0 w 25400"/>
              <a:gd name="T25" fmla="*/ 0 h 11590"/>
              <a:gd name="T26" fmla="*/ 0 w 25400"/>
              <a:gd name="T27" fmla="*/ 4766642 h 1159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5400" h="11590">
                <a:moveTo>
                  <a:pt x="0" y="9914"/>
                </a:moveTo>
                <a:cubicBezTo>
                  <a:pt x="1140" y="9914"/>
                  <a:pt x="2118" y="10605"/>
                  <a:pt x="2540" y="11590"/>
                </a:cubicBezTo>
                <a:cubicBezTo>
                  <a:pt x="2962" y="10605"/>
                  <a:pt x="3940" y="9914"/>
                  <a:pt x="5080" y="9914"/>
                </a:cubicBezTo>
                <a:cubicBezTo>
                  <a:pt x="6220" y="9914"/>
                  <a:pt x="7198" y="10605"/>
                  <a:pt x="7620" y="11590"/>
                </a:cubicBezTo>
                <a:cubicBezTo>
                  <a:pt x="8042" y="10605"/>
                  <a:pt x="9020" y="9914"/>
                  <a:pt x="10160" y="9914"/>
                </a:cubicBezTo>
                <a:cubicBezTo>
                  <a:pt x="11300" y="9914"/>
                  <a:pt x="12278" y="10605"/>
                  <a:pt x="12700" y="11590"/>
                </a:cubicBezTo>
                <a:cubicBezTo>
                  <a:pt x="13122" y="10605"/>
                  <a:pt x="14100" y="9914"/>
                  <a:pt x="15240" y="9914"/>
                </a:cubicBezTo>
                <a:cubicBezTo>
                  <a:pt x="16380" y="9914"/>
                  <a:pt x="17358" y="10605"/>
                  <a:pt x="17780" y="11590"/>
                </a:cubicBezTo>
                <a:cubicBezTo>
                  <a:pt x="18202" y="10605"/>
                  <a:pt x="19180" y="9914"/>
                  <a:pt x="20320" y="9914"/>
                </a:cubicBezTo>
                <a:cubicBezTo>
                  <a:pt x="21460" y="9914"/>
                  <a:pt x="22438" y="10605"/>
                  <a:pt x="22860" y="11590"/>
                </a:cubicBezTo>
                <a:cubicBezTo>
                  <a:pt x="23282" y="10605"/>
                  <a:pt x="24260" y="9914"/>
                  <a:pt x="25400" y="9914"/>
                </a:cubicBezTo>
                <a:lnTo>
                  <a:pt x="25400" y="0"/>
                </a:lnTo>
                <a:lnTo>
                  <a:pt x="0" y="0"/>
                </a:lnTo>
                <a:lnTo>
                  <a:pt x="0" y="9914"/>
                </a:lnTo>
                <a:close/>
              </a:path>
            </a:pathLst>
          </a:custGeom>
          <a:solidFill>
            <a:srgbClr val="FD4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324627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sumu">
    <p:bg>
      <p:bgPr>
        <a:solidFill>
          <a:srgbClr val="9FC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Ryhmä 8"/>
          <p:cNvGrpSpPr/>
          <p:nvPr/>
        </p:nvGrpSpPr>
        <p:grpSpPr bwMode="black">
          <a:xfrm>
            <a:off x="465667" y="6222027"/>
            <a:ext cx="804333" cy="373549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4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6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2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86383" y="457200"/>
            <a:ext cx="10661515" cy="5136204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1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318B7E2-0E9F-47B1-9CEF-423584863011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1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fi-FI"/>
              <a:t>Etunimi Sukunimi</a:t>
            </a:r>
          </a:p>
        </p:txBody>
      </p:sp>
      <p:sp>
        <p:nvSpPr>
          <p:cNvPr id="1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D6B5726-2C76-4DBB-87C0-5CDA36BA4065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22451614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3">
    <p:bg>
      <p:bgPr>
        <a:solidFill>
          <a:srgbClr val="9FC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white">
          <a:xfrm>
            <a:off x="0" y="0"/>
            <a:ext cx="7305675" cy="6858000"/>
          </a:xfrm>
          <a:custGeom>
            <a:avLst/>
            <a:gdLst>
              <a:gd name="T0" fmla="*/ 7305472 w 15203"/>
              <a:gd name="T1" fmla="*/ 6858000 h 14300"/>
              <a:gd name="T2" fmla="*/ 6736046 w 15203"/>
              <a:gd name="T3" fmla="*/ 6003388 h 14300"/>
              <a:gd name="T4" fmla="*/ 7305472 w 15203"/>
              <a:gd name="T5" fmla="*/ 5142061 h 14300"/>
              <a:gd name="T6" fmla="*/ 6736046 w 15203"/>
              <a:gd name="T7" fmla="*/ 4280735 h 14300"/>
              <a:gd name="T8" fmla="*/ 7305472 w 15203"/>
              <a:gd name="T9" fmla="*/ 3419888 h 14300"/>
              <a:gd name="T10" fmla="*/ 6736046 w 15203"/>
              <a:gd name="T11" fmla="*/ 2558562 h 14300"/>
              <a:gd name="T12" fmla="*/ 7305472 w 15203"/>
              <a:gd name="T13" fmla="*/ 1697715 h 14300"/>
              <a:gd name="T14" fmla="*/ 6736046 w 15203"/>
              <a:gd name="T15" fmla="*/ 836388 h 14300"/>
              <a:gd name="T16" fmla="*/ 7304991 w 15203"/>
              <a:gd name="T17" fmla="*/ 0 h 14300"/>
              <a:gd name="T18" fmla="*/ 0 w 15203"/>
              <a:gd name="T19" fmla="*/ 0 h 14300"/>
              <a:gd name="T20" fmla="*/ 0 w 15203"/>
              <a:gd name="T21" fmla="*/ 1568708 h 14300"/>
              <a:gd name="T22" fmla="*/ 0 w 15203"/>
              <a:gd name="T23" fmla="*/ 6858000 h 14300"/>
              <a:gd name="T24" fmla="*/ 7305472 w 15203"/>
              <a:gd name="T25" fmla="*/ 6858000 h 143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15203" h="14300">
                <a:moveTo>
                  <a:pt x="15203" y="14300"/>
                </a:moveTo>
                <a:cubicBezTo>
                  <a:pt x="15197" y="13500"/>
                  <a:pt x="14711" y="12814"/>
                  <a:pt x="14018" y="12518"/>
                </a:cubicBezTo>
                <a:cubicBezTo>
                  <a:pt x="14714" y="12219"/>
                  <a:pt x="15203" y="11528"/>
                  <a:pt x="15203" y="10722"/>
                </a:cubicBezTo>
                <a:cubicBezTo>
                  <a:pt x="15203" y="9916"/>
                  <a:pt x="14714" y="9225"/>
                  <a:pt x="14018" y="8926"/>
                </a:cubicBezTo>
                <a:cubicBezTo>
                  <a:pt x="14714" y="8628"/>
                  <a:pt x="15203" y="7937"/>
                  <a:pt x="15203" y="7131"/>
                </a:cubicBezTo>
                <a:cubicBezTo>
                  <a:pt x="15203" y="6325"/>
                  <a:pt x="14714" y="5634"/>
                  <a:pt x="14018" y="5335"/>
                </a:cubicBezTo>
                <a:cubicBezTo>
                  <a:pt x="14714" y="5037"/>
                  <a:pt x="15203" y="4345"/>
                  <a:pt x="15203" y="3540"/>
                </a:cubicBezTo>
                <a:cubicBezTo>
                  <a:pt x="15203" y="2734"/>
                  <a:pt x="14714" y="2042"/>
                  <a:pt x="14018" y="1744"/>
                </a:cubicBezTo>
                <a:cubicBezTo>
                  <a:pt x="14699" y="1452"/>
                  <a:pt x="15182" y="784"/>
                  <a:pt x="15202" y="0"/>
                </a:cubicBezTo>
                <a:lnTo>
                  <a:pt x="0" y="0"/>
                </a:lnTo>
                <a:lnTo>
                  <a:pt x="0" y="3271"/>
                </a:lnTo>
                <a:lnTo>
                  <a:pt x="0" y="14300"/>
                </a:lnTo>
                <a:lnTo>
                  <a:pt x="15203" y="14300"/>
                </a:lnTo>
                <a:close/>
              </a:path>
            </a:pathLst>
          </a:custGeom>
          <a:solidFill>
            <a:srgbClr val="FD4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15598771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3 B">
    <p:bg>
      <p:bgPr>
        <a:solidFill>
          <a:srgbClr val="9FC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8"/>
          <p:cNvSpPr>
            <a:spLocks/>
          </p:cNvSpPr>
          <p:nvPr/>
        </p:nvSpPr>
        <p:spPr bwMode="auto">
          <a:xfrm>
            <a:off x="0" y="0"/>
            <a:ext cx="9678988" cy="6858000"/>
          </a:xfrm>
          <a:custGeom>
            <a:avLst/>
            <a:gdLst>
              <a:gd name="T0" fmla="*/ 0 w 20142"/>
              <a:gd name="T1" fmla="*/ 0 h 14300"/>
              <a:gd name="T2" fmla="*/ 0 w 20142"/>
              <a:gd name="T3" fmla="*/ 6858000 h 14300"/>
              <a:gd name="T4" fmla="*/ 9678540 w 20142"/>
              <a:gd name="T5" fmla="*/ 6858000 h 14300"/>
              <a:gd name="T6" fmla="*/ 9109582 w 20142"/>
              <a:gd name="T7" fmla="*/ 6003388 h 14300"/>
              <a:gd name="T8" fmla="*/ 9679021 w 20142"/>
              <a:gd name="T9" fmla="*/ 5142061 h 14300"/>
              <a:gd name="T10" fmla="*/ 9109582 w 20142"/>
              <a:gd name="T11" fmla="*/ 4280735 h 14300"/>
              <a:gd name="T12" fmla="*/ 9679021 w 20142"/>
              <a:gd name="T13" fmla="*/ 3419888 h 14300"/>
              <a:gd name="T14" fmla="*/ 9109582 w 20142"/>
              <a:gd name="T15" fmla="*/ 2558562 h 14300"/>
              <a:gd name="T16" fmla="*/ 9679021 w 20142"/>
              <a:gd name="T17" fmla="*/ 1697715 h 14300"/>
              <a:gd name="T18" fmla="*/ 9109582 w 20142"/>
              <a:gd name="T19" fmla="*/ 836388 h 14300"/>
              <a:gd name="T20" fmla="*/ 9678540 w 20142"/>
              <a:gd name="T21" fmla="*/ 0 h 14300"/>
              <a:gd name="T22" fmla="*/ 0 w 20142"/>
              <a:gd name="T23" fmla="*/ 0 h 1430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0142" h="14300">
                <a:moveTo>
                  <a:pt x="0" y="0"/>
                </a:moveTo>
                <a:lnTo>
                  <a:pt x="0" y="14300"/>
                </a:lnTo>
                <a:cubicBezTo>
                  <a:pt x="6714" y="14300"/>
                  <a:pt x="13428" y="14300"/>
                  <a:pt x="20141" y="14300"/>
                </a:cubicBezTo>
                <a:cubicBezTo>
                  <a:pt x="20136" y="13500"/>
                  <a:pt x="19649" y="12814"/>
                  <a:pt x="18957" y="12518"/>
                </a:cubicBezTo>
                <a:cubicBezTo>
                  <a:pt x="19653" y="12219"/>
                  <a:pt x="20142" y="11528"/>
                  <a:pt x="20142" y="10722"/>
                </a:cubicBezTo>
                <a:cubicBezTo>
                  <a:pt x="20142" y="9916"/>
                  <a:pt x="19653" y="9225"/>
                  <a:pt x="18957" y="8926"/>
                </a:cubicBezTo>
                <a:cubicBezTo>
                  <a:pt x="19653" y="8628"/>
                  <a:pt x="20142" y="7937"/>
                  <a:pt x="20142" y="7131"/>
                </a:cubicBezTo>
                <a:cubicBezTo>
                  <a:pt x="20142" y="6325"/>
                  <a:pt x="19653" y="5634"/>
                  <a:pt x="18957" y="5335"/>
                </a:cubicBezTo>
                <a:cubicBezTo>
                  <a:pt x="19653" y="5037"/>
                  <a:pt x="20142" y="4345"/>
                  <a:pt x="20142" y="3540"/>
                </a:cubicBezTo>
                <a:cubicBezTo>
                  <a:pt x="20142" y="2734"/>
                  <a:pt x="19653" y="2042"/>
                  <a:pt x="18957" y="1744"/>
                </a:cubicBezTo>
                <a:cubicBezTo>
                  <a:pt x="19638" y="1452"/>
                  <a:pt x="20120" y="784"/>
                  <a:pt x="20141" y="0"/>
                </a:cubicBezTo>
                <a:cubicBezTo>
                  <a:pt x="13427" y="0"/>
                  <a:pt x="6714" y="0"/>
                  <a:pt x="0" y="0"/>
                </a:cubicBezTo>
                <a:close/>
              </a:path>
            </a:pathLst>
          </a:custGeom>
          <a:solidFill>
            <a:srgbClr val="FD4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75194155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4">
    <p:bg>
      <p:bgPr>
        <a:solidFill>
          <a:srgbClr val="9FC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white">
          <a:xfrm>
            <a:off x="0" y="0"/>
            <a:ext cx="9815513" cy="6858000"/>
          </a:xfrm>
          <a:custGeom>
            <a:avLst/>
            <a:gdLst>
              <a:gd name="T0" fmla="*/ 0 w 20470"/>
              <a:gd name="T1" fmla="*/ 6858000 h 14293"/>
              <a:gd name="T2" fmla="*/ 2725435 w 20470"/>
              <a:gd name="T3" fmla="*/ 6858000 h 14293"/>
              <a:gd name="T4" fmla="*/ 2544187 w 20470"/>
              <a:gd name="T5" fmla="*/ 6485663 h 14293"/>
              <a:gd name="T6" fmla="*/ 2623782 w 20470"/>
              <a:gd name="T7" fmla="*/ 6066305 h 14293"/>
              <a:gd name="T8" fmla="*/ 3042379 w 20470"/>
              <a:gd name="T9" fmla="*/ 5987135 h 14293"/>
              <a:gd name="T10" fmla="*/ 3796141 w 20470"/>
              <a:gd name="T11" fmla="*/ 6355154 h 14293"/>
              <a:gd name="T12" fmla="*/ 4196038 w 20470"/>
              <a:gd name="T13" fmla="*/ 6269746 h 14293"/>
              <a:gd name="T14" fmla="*/ 4277552 w 20470"/>
              <a:gd name="T15" fmla="*/ 5859025 h 14293"/>
              <a:gd name="T16" fmla="*/ 3914576 w 20470"/>
              <a:gd name="T17" fmla="*/ 5114351 h 14293"/>
              <a:gd name="T18" fmla="*/ 3994172 w 20470"/>
              <a:gd name="T19" fmla="*/ 4694993 h 14293"/>
              <a:gd name="T20" fmla="*/ 4412768 w 20470"/>
              <a:gd name="T21" fmla="*/ 4615823 h 14293"/>
              <a:gd name="T22" fmla="*/ 5166530 w 20470"/>
              <a:gd name="T23" fmla="*/ 4983841 h 14293"/>
              <a:gd name="T24" fmla="*/ 5566427 w 20470"/>
              <a:gd name="T25" fmla="*/ 4898434 h 14293"/>
              <a:gd name="T26" fmla="*/ 5648420 w 20470"/>
              <a:gd name="T27" fmla="*/ 4487712 h 14293"/>
              <a:gd name="T28" fmla="*/ 5284965 w 20470"/>
              <a:gd name="T29" fmla="*/ 3743039 h 14293"/>
              <a:gd name="T30" fmla="*/ 5364561 w 20470"/>
              <a:gd name="T31" fmla="*/ 3323681 h 14293"/>
              <a:gd name="T32" fmla="*/ 5783158 w 20470"/>
              <a:gd name="T33" fmla="*/ 3244511 h 14293"/>
              <a:gd name="T34" fmla="*/ 6535961 w 20470"/>
              <a:gd name="T35" fmla="*/ 3613969 h 14293"/>
              <a:gd name="T36" fmla="*/ 6934419 w 20470"/>
              <a:gd name="T37" fmla="*/ 3530001 h 14293"/>
              <a:gd name="T38" fmla="*/ 7015932 w 20470"/>
              <a:gd name="T39" fmla="*/ 3118799 h 14293"/>
              <a:gd name="T40" fmla="*/ 6652957 w 20470"/>
              <a:gd name="T41" fmla="*/ 2374126 h 14293"/>
              <a:gd name="T42" fmla="*/ 6732073 w 20470"/>
              <a:gd name="T43" fmla="*/ 1955247 h 14293"/>
              <a:gd name="T44" fmla="*/ 7150670 w 20470"/>
              <a:gd name="T45" fmla="*/ 1876078 h 14293"/>
              <a:gd name="T46" fmla="*/ 7904911 w 20470"/>
              <a:gd name="T47" fmla="*/ 2243616 h 14293"/>
              <a:gd name="T48" fmla="*/ 8304808 w 20470"/>
              <a:gd name="T49" fmla="*/ 2158689 h 14293"/>
              <a:gd name="T50" fmla="*/ 8386322 w 20470"/>
              <a:gd name="T51" fmla="*/ 1747487 h 14293"/>
              <a:gd name="T52" fmla="*/ 8023346 w 20470"/>
              <a:gd name="T53" fmla="*/ 1002814 h 14293"/>
              <a:gd name="T54" fmla="*/ 8102942 w 20470"/>
              <a:gd name="T55" fmla="*/ 583935 h 14293"/>
              <a:gd name="T56" fmla="*/ 8521539 w 20470"/>
              <a:gd name="T57" fmla="*/ 504286 h 14293"/>
              <a:gd name="T58" fmla="*/ 9275780 w 20470"/>
              <a:gd name="T59" fmla="*/ 872304 h 14293"/>
              <a:gd name="T60" fmla="*/ 9675677 w 20470"/>
              <a:gd name="T61" fmla="*/ 786417 h 14293"/>
              <a:gd name="T62" fmla="*/ 9757190 w 20470"/>
              <a:gd name="T63" fmla="*/ 375695 h 14293"/>
              <a:gd name="T64" fmla="*/ 9574024 w 20470"/>
              <a:gd name="T65" fmla="*/ 0 h 14293"/>
              <a:gd name="T66" fmla="*/ 0 w 20470"/>
              <a:gd name="T67" fmla="*/ 0 h 14293"/>
              <a:gd name="T68" fmla="*/ 0 w 20470"/>
              <a:gd name="T69" fmla="*/ 6858000 h 14293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20470" h="14293">
                <a:moveTo>
                  <a:pt x="0" y="14293"/>
                </a:moveTo>
                <a:lnTo>
                  <a:pt x="5684" y="14293"/>
                </a:lnTo>
                <a:cubicBezTo>
                  <a:pt x="5495" y="13905"/>
                  <a:pt x="5306" y="13517"/>
                  <a:pt x="5306" y="13517"/>
                </a:cubicBezTo>
                <a:cubicBezTo>
                  <a:pt x="5306" y="13517"/>
                  <a:pt x="5077" y="13038"/>
                  <a:pt x="5472" y="12643"/>
                </a:cubicBezTo>
                <a:cubicBezTo>
                  <a:pt x="5708" y="12407"/>
                  <a:pt x="6053" y="12349"/>
                  <a:pt x="6345" y="12478"/>
                </a:cubicBezTo>
                <a:cubicBezTo>
                  <a:pt x="6357" y="12483"/>
                  <a:pt x="7917" y="13245"/>
                  <a:pt x="7917" y="13245"/>
                </a:cubicBezTo>
                <a:cubicBezTo>
                  <a:pt x="7917" y="13245"/>
                  <a:pt x="8353" y="13466"/>
                  <a:pt x="8751" y="13067"/>
                </a:cubicBezTo>
                <a:cubicBezTo>
                  <a:pt x="8982" y="12837"/>
                  <a:pt x="9042" y="12503"/>
                  <a:pt x="8921" y="12211"/>
                </a:cubicBezTo>
                <a:cubicBezTo>
                  <a:pt x="8913" y="12193"/>
                  <a:pt x="8164" y="10659"/>
                  <a:pt x="8164" y="10659"/>
                </a:cubicBezTo>
                <a:cubicBezTo>
                  <a:pt x="8164" y="10659"/>
                  <a:pt x="7935" y="10180"/>
                  <a:pt x="8330" y="9785"/>
                </a:cubicBezTo>
                <a:cubicBezTo>
                  <a:pt x="8566" y="9549"/>
                  <a:pt x="8912" y="9491"/>
                  <a:pt x="9203" y="9620"/>
                </a:cubicBezTo>
                <a:cubicBezTo>
                  <a:pt x="9215" y="9625"/>
                  <a:pt x="10775" y="10387"/>
                  <a:pt x="10775" y="10387"/>
                </a:cubicBezTo>
                <a:cubicBezTo>
                  <a:pt x="10775" y="10387"/>
                  <a:pt x="11211" y="10608"/>
                  <a:pt x="11609" y="10209"/>
                </a:cubicBezTo>
                <a:cubicBezTo>
                  <a:pt x="11840" y="9979"/>
                  <a:pt x="11901" y="9645"/>
                  <a:pt x="11780" y="9353"/>
                </a:cubicBezTo>
                <a:cubicBezTo>
                  <a:pt x="11771" y="9335"/>
                  <a:pt x="11022" y="7801"/>
                  <a:pt x="11022" y="7801"/>
                </a:cubicBezTo>
                <a:cubicBezTo>
                  <a:pt x="11022" y="7801"/>
                  <a:pt x="10793" y="7322"/>
                  <a:pt x="11188" y="6927"/>
                </a:cubicBezTo>
                <a:cubicBezTo>
                  <a:pt x="11425" y="6691"/>
                  <a:pt x="11770" y="6633"/>
                  <a:pt x="12061" y="6762"/>
                </a:cubicBezTo>
                <a:cubicBezTo>
                  <a:pt x="12074" y="6767"/>
                  <a:pt x="13631" y="7532"/>
                  <a:pt x="13631" y="7532"/>
                </a:cubicBezTo>
                <a:cubicBezTo>
                  <a:pt x="13631" y="7532"/>
                  <a:pt x="14095" y="7723"/>
                  <a:pt x="14462" y="7357"/>
                </a:cubicBezTo>
                <a:cubicBezTo>
                  <a:pt x="14692" y="7127"/>
                  <a:pt x="14753" y="6793"/>
                  <a:pt x="14632" y="6500"/>
                </a:cubicBezTo>
                <a:cubicBezTo>
                  <a:pt x="14623" y="6483"/>
                  <a:pt x="13875" y="4948"/>
                  <a:pt x="13875" y="4948"/>
                </a:cubicBezTo>
                <a:cubicBezTo>
                  <a:pt x="13875" y="4948"/>
                  <a:pt x="13646" y="4470"/>
                  <a:pt x="14040" y="4075"/>
                </a:cubicBezTo>
                <a:cubicBezTo>
                  <a:pt x="14277" y="3838"/>
                  <a:pt x="14622" y="3781"/>
                  <a:pt x="14913" y="3910"/>
                </a:cubicBezTo>
                <a:cubicBezTo>
                  <a:pt x="14926" y="3915"/>
                  <a:pt x="16486" y="4676"/>
                  <a:pt x="16486" y="4676"/>
                </a:cubicBezTo>
                <a:cubicBezTo>
                  <a:pt x="16486" y="4676"/>
                  <a:pt x="16921" y="4897"/>
                  <a:pt x="17320" y="4499"/>
                </a:cubicBezTo>
                <a:cubicBezTo>
                  <a:pt x="17550" y="4268"/>
                  <a:pt x="17611" y="3935"/>
                  <a:pt x="17490" y="3642"/>
                </a:cubicBezTo>
                <a:cubicBezTo>
                  <a:pt x="17481" y="3624"/>
                  <a:pt x="16733" y="2090"/>
                  <a:pt x="16733" y="2090"/>
                </a:cubicBezTo>
                <a:cubicBezTo>
                  <a:pt x="16733" y="2090"/>
                  <a:pt x="16504" y="1611"/>
                  <a:pt x="16899" y="1217"/>
                </a:cubicBezTo>
                <a:cubicBezTo>
                  <a:pt x="17135" y="980"/>
                  <a:pt x="17480" y="922"/>
                  <a:pt x="17772" y="1051"/>
                </a:cubicBezTo>
                <a:cubicBezTo>
                  <a:pt x="17784" y="1056"/>
                  <a:pt x="19345" y="1818"/>
                  <a:pt x="19345" y="1818"/>
                </a:cubicBezTo>
                <a:cubicBezTo>
                  <a:pt x="19345" y="1818"/>
                  <a:pt x="19807" y="2012"/>
                  <a:pt x="20179" y="1639"/>
                </a:cubicBezTo>
                <a:cubicBezTo>
                  <a:pt x="20409" y="1409"/>
                  <a:pt x="20470" y="1075"/>
                  <a:pt x="20349" y="783"/>
                </a:cubicBezTo>
                <a:cubicBezTo>
                  <a:pt x="20345" y="774"/>
                  <a:pt x="20156" y="386"/>
                  <a:pt x="19967" y="0"/>
                </a:cubicBezTo>
                <a:lnTo>
                  <a:pt x="0" y="0"/>
                </a:lnTo>
                <a:lnTo>
                  <a:pt x="0" y="14293"/>
                </a:lnTo>
                <a:close/>
              </a:path>
            </a:pathLst>
          </a:custGeom>
          <a:solidFill>
            <a:srgbClr val="FD4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chemeClr val="bg1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31485331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4 B">
    <p:bg>
      <p:bgPr>
        <a:solidFill>
          <a:srgbClr val="9FC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8"/>
          <p:cNvSpPr>
            <a:spLocks/>
          </p:cNvSpPr>
          <p:nvPr/>
        </p:nvSpPr>
        <p:spPr bwMode="auto">
          <a:xfrm>
            <a:off x="0" y="0"/>
            <a:ext cx="12193588" cy="6858000"/>
          </a:xfrm>
          <a:custGeom>
            <a:avLst/>
            <a:gdLst>
              <a:gd name="T0" fmla="*/ 0 w 25400"/>
              <a:gd name="T1" fmla="*/ 6858000 h 14293"/>
              <a:gd name="T2" fmla="*/ 5607912 w 25400"/>
              <a:gd name="T3" fmla="*/ 6858000 h 14293"/>
              <a:gd name="T4" fmla="*/ 5425974 w 25400"/>
              <a:gd name="T5" fmla="*/ 6485663 h 14293"/>
              <a:gd name="T6" fmla="*/ 5505662 w 25400"/>
              <a:gd name="T7" fmla="*/ 6066305 h 14293"/>
              <a:gd name="T8" fmla="*/ 5924743 w 25400"/>
              <a:gd name="T9" fmla="*/ 5987135 h 14293"/>
              <a:gd name="T10" fmla="*/ 6679377 w 25400"/>
              <a:gd name="T11" fmla="*/ 6355154 h 14293"/>
              <a:gd name="T12" fmla="*/ 7079737 w 25400"/>
              <a:gd name="T13" fmla="*/ 6269746 h 14293"/>
              <a:gd name="T14" fmla="*/ 7161825 w 25400"/>
              <a:gd name="T15" fmla="*/ 5859025 h 14293"/>
              <a:gd name="T16" fmla="*/ 6797949 w 25400"/>
              <a:gd name="T17" fmla="*/ 5114351 h 14293"/>
              <a:gd name="T18" fmla="*/ 6877637 w 25400"/>
              <a:gd name="T19" fmla="*/ 4694993 h 14293"/>
              <a:gd name="T20" fmla="*/ 7296718 w 25400"/>
              <a:gd name="T21" fmla="*/ 4615823 h 14293"/>
              <a:gd name="T22" fmla="*/ 8051832 w 25400"/>
              <a:gd name="T23" fmla="*/ 4983841 h 14293"/>
              <a:gd name="T24" fmla="*/ 8452192 w 25400"/>
              <a:gd name="T25" fmla="*/ 4898434 h 14293"/>
              <a:gd name="T26" fmla="*/ 8533800 w 25400"/>
              <a:gd name="T27" fmla="*/ 4487712 h 14293"/>
              <a:gd name="T28" fmla="*/ 8170404 w 25400"/>
              <a:gd name="T29" fmla="*/ 3743039 h 14293"/>
              <a:gd name="T30" fmla="*/ 8249612 w 25400"/>
              <a:gd name="T31" fmla="*/ 3323681 h 14293"/>
              <a:gd name="T32" fmla="*/ 8668693 w 25400"/>
              <a:gd name="T33" fmla="*/ 3244511 h 14293"/>
              <a:gd name="T34" fmla="*/ 9422367 w 25400"/>
              <a:gd name="T35" fmla="*/ 3613969 h 14293"/>
              <a:gd name="T36" fmla="*/ 9821287 w 25400"/>
              <a:gd name="T37" fmla="*/ 3530001 h 14293"/>
              <a:gd name="T38" fmla="*/ 9902895 w 25400"/>
              <a:gd name="T39" fmla="*/ 3118799 h 14293"/>
              <a:gd name="T40" fmla="*/ 9539499 w 25400"/>
              <a:gd name="T41" fmla="*/ 2374126 h 14293"/>
              <a:gd name="T42" fmla="*/ 9619187 w 25400"/>
              <a:gd name="T43" fmla="*/ 1955247 h 14293"/>
              <a:gd name="T44" fmla="*/ 10038268 w 25400"/>
              <a:gd name="T45" fmla="*/ 1876078 h 14293"/>
              <a:gd name="T46" fmla="*/ 10792902 w 25400"/>
              <a:gd name="T47" fmla="*/ 2243616 h 14293"/>
              <a:gd name="T48" fmla="*/ 11193262 w 25400"/>
              <a:gd name="T49" fmla="*/ 2158689 h 14293"/>
              <a:gd name="T50" fmla="*/ 11274870 w 25400"/>
              <a:gd name="T51" fmla="*/ 1747487 h 14293"/>
              <a:gd name="T52" fmla="*/ 10911474 w 25400"/>
              <a:gd name="T53" fmla="*/ 1002814 h 14293"/>
              <a:gd name="T54" fmla="*/ 10991162 w 25400"/>
              <a:gd name="T55" fmla="*/ 583935 h 14293"/>
              <a:gd name="T56" fmla="*/ 11410243 w 25400"/>
              <a:gd name="T57" fmla="*/ 504286 h 14293"/>
              <a:gd name="T58" fmla="*/ 12165357 w 25400"/>
              <a:gd name="T59" fmla="*/ 872304 h 14293"/>
              <a:gd name="T60" fmla="*/ 12193200 w 25400"/>
              <a:gd name="T61" fmla="*/ 881421 h 14293"/>
              <a:gd name="T62" fmla="*/ 12193200 w 25400"/>
              <a:gd name="T63" fmla="*/ 0 h 14293"/>
              <a:gd name="T64" fmla="*/ 0 w 25400"/>
              <a:gd name="T65" fmla="*/ 0 h 14293"/>
              <a:gd name="T66" fmla="*/ 0 w 25400"/>
              <a:gd name="T67" fmla="*/ 6858000 h 14293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25400" h="14293">
                <a:moveTo>
                  <a:pt x="0" y="14293"/>
                </a:moveTo>
                <a:lnTo>
                  <a:pt x="11682" y="14293"/>
                </a:lnTo>
                <a:cubicBezTo>
                  <a:pt x="11492" y="13905"/>
                  <a:pt x="11303" y="13517"/>
                  <a:pt x="11303" y="13517"/>
                </a:cubicBezTo>
                <a:cubicBezTo>
                  <a:pt x="11303" y="13517"/>
                  <a:pt x="11074" y="13038"/>
                  <a:pt x="11469" y="12643"/>
                </a:cubicBezTo>
                <a:cubicBezTo>
                  <a:pt x="11705" y="12407"/>
                  <a:pt x="12051" y="12349"/>
                  <a:pt x="12342" y="12478"/>
                </a:cubicBezTo>
                <a:cubicBezTo>
                  <a:pt x="12354" y="12483"/>
                  <a:pt x="13914" y="13245"/>
                  <a:pt x="13914" y="13245"/>
                </a:cubicBezTo>
                <a:cubicBezTo>
                  <a:pt x="13914" y="13245"/>
                  <a:pt x="14350" y="13466"/>
                  <a:pt x="14748" y="13067"/>
                </a:cubicBezTo>
                <a:cubicBezTo>
                  <a:pt x="14979" y="12837"/>
                  <a:pt x="15040" y="12503"/>
                  <a:pt x="14919" y="12211"/>
                </a:cubicBezTo>
                <a:cubicBezTo>
                  <a:pt x="14910" y="12193"/>
                  <a:pt x="14161" y="10659"/>
                  <a:pt x="14161" y="10659"/>
                </a:cubicBezTo>
                <a:cubicBezTo>
                  <a:pt x="14161" y="10659"/>
                  <a:pt x="13932" y="10180"/>
                  <a:pt x="14327" y="9785"/>
                </a:cubicBezTo>
                <a:cubicBezTo>
                  <a:pt x="14564" y="9549"/>
                  <a:pt x="14909" y="9491"/>
                  <a:pt x="15200" y="9620"/>
                </a:cubicBezTo>
                <a:cubicBezTo>
                  <a:pt x="15213" y="9625"/>
                  <a:pt x="16773" y="10387"/>
                  <a:pt x="16773" y="10387"/>
                </a:cubicBezTo>
                <a:cubicBezTo>
                  <a:pt x="16773" y="10387"/>
                  <a:pt x="17208" y="10608"/>
                  <a:pt x="17607" y="10209"/>
                </a:cubicBezTo>
                <a:cubicBezTo>
                  <a:pt x="17837" y="9979"/>
                  <a:pt x="17898" y="9645"/>
                  <a:pt x="17777" y="9353"/>
                </a:cubicBezTo>
                <a:cubicBezTo>
                  <a:pt x="17768" y="9335"/>
                  <a:pt x="17020" y="7801"/>
                  <a:pt x="17020" y="7801"/>
                </a:cubicBezTo>
                <a:cubicBezTo>
                  <a:pt x="17020" y="7801"/>
                  <a:pt x="16791" y="7322"/>
                  <a:pt x="17185" y="6927"/>
                </a:cubicBezTo>
                <a:cubicBezTo>
                  <a:pt x="17422" y="6691"/>
                  <a:pt x="17767" y="6633"/>
                  <a:pt x="18058" y="6762"/>
                </a:cubicBezTo>
                <a:cubicBezTo>
                  <a:pt x="18071" y="6767"/>
                  <a:pt x="19628" y="7532"/>
                  <a:pt x="19628" y="7532"/>
                </a:cubicBezTo>
                <a:cubicBezTo>
                  <a:pt x="19628" y="7532"/>
                  <a:pt x="20093" y="7723"/>
                  <a:pt x="20459" y="7357"/>
                </a:cubicBezTo>
                <a:cubicBezTo>
                  <a:pt x="20689" y="7127"/>
                  <a:pt x="20750" y="6793"/>
                  <a:pt x="20629" y="6500"/>
                </a:cubicBezTo>
                <a:cubicBezTo>
                  <a:pt x="20620" y="6483"/>
                  <a:pt x="19872" y="4948"/>
                  <a:pt x="19872" y="4948"/>
                </a:cubicBezTo>
                <a:cubicBezTo>
                  <a:pt x="19872" y="4948"/>
                  <a:pt x="19643" y="4470"/>
                  <a:pt x="20038" y="4075"/>
                </a:cubicBezTo>
                <a:cubicBezTo>
                  <a:pt x="20274" y="3838"/>
                  <a:pt x="20619" y="3781"/>
                  <a:pt x="20911" y="3910"/>
                </a:cubicBezTo>
                <a:cubicBezTo>
                  <a:pt x="20923" y="3915"/>
                  <a:pt x="22483" y="4676"/>
                  <a:pt x="22483" y="4676"/>
                </a:cubicBezTo>
                <a:cubicBezTo>
                  <a:pt x="22483" y="4676"/>
                  <a:pt x="22919" y="4897"/>
                  <a:pt x="23317" y="4499"/>
                </a:cubicBezTo>
                <a:cubicBezTo>
                  <a:pt x="23547" y="4268"/>
                  <a:pt x="23608" y="3935"/>
                  <a:pt x="23487" y="3642"/>
                </a:cubicBezTo>
                <a:cubicBezTo>
                  <a:pt x="23479" y="3624"/>
                  <a:pt x="22730" y="2090"/>
                  <a:pt x="22730" y="2090"/>
                </a:cubicBezTo>
                <a:cubicBezTo>
                  <a:pt x="22730" y="2090"/>
                  <a:pt x="22501" y="1611"/>
                  <a:pt x="22896" y="1217"/>
                </a:cubicBezTo>
                <a:cubicBezTo>
                  <a:pt x="23132" y="980"/>
                  <a:pt x="23478" y="922"/>
                  <a:pt x="23769" y="1051"/>
                </a:cubicBezTo>
                <a:cubicBezTo>
                  <a:pt x="23781" y="1056"/>
                  <a:pt x="25342" y="1818"/>
                  <a:pt x="25342" y="1818"/>
                </a:cubicBezTo>
                <a:cubicBezTo>
                  <a:pt x="25342" y="1818"/>
                  <a:pt x="25363" y="1827"/>
                  <a:pt x="25400" y="1837"/>
                </a:cubicBezTo>
                <a:lnTo>
                  <a:pt x="25400" y="0"/>
                </a:lnTo>
                <a:lnTo>
                  <a:pt x="0" y="0"/>
                </a:lnTo>
                <a:lnTo>
                  <a:pt x="0" y="14293"/>
                </a:lnTo>
                <a:close/>
              </a:path>
            </a:pathLst>
          </a:custGeom>
          <a:solidFill>
            <a:srgbClr val="FD4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chemeClr val="bg1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63180156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5">
    <p:bg>
      <p:bgPr>
        <a:solidFill>
          <a:srgbClr val="9FC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 noChangeAspect="1"/>
          </p:cNvSpPr>
          <p:nvPr/>
        </p:nvSpPr>
        <p:spPr bwMode="auto">
          <a:xfrm>
            <a:off x="-17463" y="-17463"/>
            <a:ext cx="9726613" cy="6875463"/>
          </a:xfrm>
          <a:custGeom>
            <a:avLst/>
            <a:gdLst>
              <a:gd name="T0" fmla="*/ 12981 w 20233"/>
              <a:gd name="T1" fmla="*/ 6251 h 14300"/>
              <a:gd name="T2" fmla="*/ 12981 w 20233"/>
              <a:gd name="T3" fmla="*/ 6876000 h 14300"/>
              <a:gd name="T4" fmla="*/ 3610270 w 20233"/>
              <a:gd name="T5" fmla="*/ 6876000 h 14300"/>
              <a:gd name="T6" fmla="*/ 3608347 w 20233"/>
              <a:gd name="T7" fmla="*/ 6056169 h 14300"/>
              <a:gd name="T8" fmla="*/ 4484350 w 20233"/>
              <a:gd name="T9" fmla="*/ 6058573 h 14300"/>
              <a:gd name="T10" fmla="*/ 4481946 w 20233"/>
              <a:gd name="T11" fmla="*/ 5182004 h 14300"/>
              <a:gd name="T12" fmla="*/ 5358431 w 20233"/>
              <a:gd name="T13" fmla="*/ 5184408 h 14300"/>
              <a:gd name="T14" fmla="*/ 5356027 w 20233"/>
              <a:gd name="T15" fmla="*/ 4368424 h 14300"/>
              <a:gd name="T16" fmla="*/ 6232031 w 20233"/>
              <a:gd name="T17" fmla="*/ 4370828 h 14300"/>
              <a:gd name="T18" fmla="*/ 6229627 w 20233"/>
              <a:gd name="T19" fmla="*/ 3494258 h 14300"/>
              <a:gd name="T20" fmla="*/ 7106111 w 20233"/>
              <a:gd name="T21" fmla="*/ 3496662 h 14300"/>
              <a:gd name="T22" fmla="*/ 7103707 w 20233"/>
              <a:gd name="T23" fmla="*/ 2620573 h 14300"/>
              <a:gd name="T24" fmla="*/ 7980192 w 20233"/>
              <a:gd name="T25" fmla="*/ 2622978 h 14300"/>
              <a:gd name="T26" fmla="*/ 7977788 w 20233"/>
              <a:gd name="T27" fmla="*/ 1746408 h 14300"/>
              <a:gd name="T28" fmla="*/ 8853791 w 20233"/>
              <a:gd name="T29" fmla="*/ 1748812 h 14300"/>
              <a:gd name="T30" fmla="*/ 8851388 w 20233"/>
              <a:gd name="T31" fmla="*/ 872723 h 14300"/>
              <a:gd name="T32" fmla="*/ 9727872 w 20233"/>
              <a:gd name="T33" fmla="*/ 875127 h 14300"/>
              <a:gd name="T34" fmla="*/ 9725468 w 20233"/>
              <a:gd name="T35" fmla="*/ 0 h 14300"/>
              <a:gd name="T36" fmla="*/ 12981 w 20233"/>
              <a:gd name="T37" fmla="*/ 6251 h 1430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0233" h="14300">
                <a:moveTo>
                  <a:pt x="27" y="13"/>
                </a:moveTo>
                <a:cubicBezTo>
                  <a:pt x="-68" y="4714"/>
                  <a:pt x="122" y="9599"/>
                  <a:pt x="27" y="14300"/>
                </a:cubicBezTo>
                <a:lnTo>
                  <a:pt x="7509" y="14300"/>
                </a:lnTo>
                <a:cubicBezTo>
                  <a:pt x="7508" y="13732"/>
                  <a:pt x="7506" y="13163"/>
                  <a:pt x="7505" y="12595"/>
                </a:cubicBezTo>
                <a:lnTo>
                  <a:pt x="9327" y="12600"/>
                </a:lnTo>
                <a:cubicBezTo>
                  <a:pt x="9325" y="11992"/>
                  <a:pt x="9324" y="11385"/>
                  <a:pt x="9322" y="10777"/>
                </a:cubicBezTo>
                <a:lnTo>
                  <a:pt x="11145" y="10782"/>
                </a:lnTo>
                <a:cubicBezTo>
                  <a:pt x="11143" y="10216"/>
                  <a:pt x="11142" y="9651"/>
                  <a:pt x="11140" y="9085"/>
                </a:cubicBezTo>
                <a:lnTo>
                  <a:pt x="12962" y="9090"/>
                </a:lnTo>
                <a:cubicBezTo>
                  <a:pt x="12960" y="8482"/>
                  <a:pt x="12959" y="7875"/>
                  <a:pt x="12957" y="7267"/>
                </a:cubicBezTo>
                <a:lnTo>
                  <a:pt x="14780" y="7272"/>
                </a:lnTo>
                <a:cubicBezTo>
                  <a:pt x="14778" y="6665"/>
                  <a:pt x="14777" y="6057"/>
                  <a:pt x="14775" y="5450"/>
                </a:cubicBezTo>
                <a:lnTo>
                  <a:pt x="16598" y="5455"/>
                </a:lnTo>
                <a:cubicBezTo>
                  <a:pt x="16596" y="4847"/>
                  <a:pt x="16595" y="4240"/>
                  <a:pt x="16593" y="3632"/>
                </a:cubicBezTo>
                <a:lnTo>
                  <a:pt x="18415" y="3637"/>
                </a:lnTo>
                <a:cubicBezTo>
                  <a:pt x="18413" y="3030"/>
                  <a:pt x="18412" y="2422"/>
                  <a:pt x="18410" y="1815"/>
                </a:cubicBezTo>
                <a:lnTo>
                  <a:pt x="20233" y="1820"/>
                </a:lnTo>
                <a:cubicBezTo>
                  <a:pt x="20231" y="1213"/>
                  <a:pt x="20230" y="607"/>
                  <a:pt x="20228" y="0"/>
                </a:cubicBezTo>
                <a:lnTo>
                  <a:pt x="27" y="13"/>
                </a:lnTo>
                <a:close/>
              </a:path>
            </a:pathLst>
          </a:custGeom>
          <a:solidFill>
            <a:srgbClr val="FD4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chemeClr val="bg1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03256986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5 B">
    <p:bg>
      <p:bgPr>
        <a:solidFill>
          <a:srgbClr val="9FC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auto">
          <a:xfrm>
            <a:off x="0" y="0"/>
            <a:ext cx="12193588" cy="6858000"/>
          </a:xfrm>
          <a:custGeom>
            <a:avLst/>
            <a:gdLst>
              <a:gd name="T0" fmla="*/ 0 w 25400"/>
              <a:gd name="T1" fmla="*/ 0 h 14300"/>
              <a:gd name="T2" fmla="*/ 0 w 25400"/>
              <a:gd name="T3" fmla="*/ 6858000 h 14300"/>
              <a:gd name="T4" fmla="*/ 6962125 w 25400"/>
              <a:gd name="T5" fmla="*/ 6858000 h 14300"/>
              <a:gd name="T6" fmla="*/ 6959725 w 25400"/>
              <a:gd name="T7" fmla="*/ 6040315 h 14300"/>
              <a:gd name="T8" fmla="*/ 7834851 w 25400"/>
              <a:gd name="T9" fmla="*/ 6042713 h 14300"/>
              <a:gd name="T10" fmla="*/ 7832451 w 25400"/>
              <a:gd name="T11" fmla="*/ 5168438 h 14300"/>
              <a:gd name="T12" fmla="*/ 8707097 w 25400"/>
              <a:gd name="T13" fmla="*/ 5170836 h 14300"/>
              <a:gd name="T14" fmla="*/ 8704697 w 25400"/>
              <a:gd name="T15" fmla="*/ 4356988 h 14300"/>
              <a:gd name="T16" fmla="*/ 9579823 w 25400"/>
              <a:gd name="T17" fmla="*/ 4359386 h 14300"/>
              <a:gd name="T18" fmla="*/ 9577423 w 25400"/>
              <a:gd name="T19" fmla="*/ 3485111 h 14300"/>
              <a:gd name="T20" fmla="*/ 10452069 w 25400"/>
              <a:gd name="T21" fmla="*/ 3487509 h 14300"/>
              <a:gd name="T22" fmla="*/ 10449668 w 25400"/>
              <a:gd name="T23" fmla="*/ 2613713 h 14300"/>
              <a:gd name="T24" fmla="*/ 11324795 w 25400"/>
              <a:gd name="T25" fmla="*/ 2616111 h 14300"/>
              <a:gd name="T26" fmla="*/ 11322394 w 25400"/>
              <a:gd name="T27" fmla="*/ 1741836 h 14300"/>
              <a:gd name="T28" fmla="*/ 12193200 w 25400"/>
              <a:gd name="T29" fmla="*/ 1744234 h 14300"/>
              <a:gd name="T30" fmla="*/ 12193200 w 25400"/>
              <a:gd name="T31" fmla="*/ 0 h 14300"/>
              <a:gd name="T32" fmla="*/ 0 w 25400"/>
              <a:gd name="T33" fmla="*/ 0 h 1430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5400" h="14300">
                <a:moveTo>
                  <a:pt x="0" y="0"/>
                </a:moveTo>
                <a:lnTo>
                  <a:pt x="0" y="14300"/>
                </a:lnTo>
                <a:lnTo>
                  <a:pt x="14503" y="14300"/>
                </a:lnTo>
                <a:lnTo>
                  <a:pt x="14498" y="12595"/>
                </a:lnTo>
                <a:lnTo>
                  <a:pt x="16321" y="12600"/>
                </a:lnTo>
                <a:lnTo>
                  <a:pt x="16316" y="10777"/>
                </a:lnTo>
                <a:lnTo>
                  <a:pt x="18138" y="10782"/>
                </a:lnTo>
                <a:lnTo>
                  <a:pt x="18133" y="9085"/>
                </a:lnTo>
                <a:lnTo>
                  <a:pt x="19956" y="9090"/>
                </a:lnTo>
                <a:lnTo>
                  <a:pt x="19951" y="7267"/>
                </a:lnTo>
                <a:lnTo>
                  <a:pt x="21773" y="7272"/>
                </a:lnTo>
                <a:lnTo>
                  <a:pt x="21768" y="5450"/>
                </a:lnTo>
                <a:lnTo>
                  <a:pt x="23591" y="5455"/>
                </a:lnTo>
                <a:lnTo>
                  <a:pt x="23586" y="3632"/>
                </a:lnTo>
                <a:lnTo>
                  <a:pt x="25400" y="3637"/>
                </a:lnTo>
                <a:lnTo>
                  <a:pt x="25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D4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chemeClr val="bg1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7835281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86383" y="457200"/>
            <a:ext cx="10661515" cy="5136204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009246"/>
                </a:solidFill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4D92E2-2C56-4276-8188-F726CA3D0362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4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5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E76F7C-698C-417C-AE54-B91A3588F02C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9062869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">
    <p:bg>
      <p:bgPr>
        <a:solidFill>
          <a:srgbClr val="0092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Ryhmä 8"/>
          <p:cNvGrpSpPr/>
          <p:nvPr/>
        </p:nvGrpSpPr>
        <p:grpSpPr bwMode="black">
          <a:xfrm>
            <a:off x="465667" y="6222027"/>
            <a:ext cx="804333" cy="373549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4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6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2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86383" y="457200"/>
            <a:ext cx="10661515" cy="5136204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0A1DACE-1E28-461A-B8B4-3139796E71A6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1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fi-FI"/>
              <a:t>Etunimi Sukunimi</a:t>
            </a:r>
          </a:p>
        </p:txBody>
      </p:sp>
      <p:sp>
        <p:nvSpPr>
          <p:cNvPr id="1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D12742-1A2C-41AD-AB31-6546DB9B9E2F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413362085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D26B20-C5B7-4296-BCEC-37B1B2572EE8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37A100-B700-4D1E-A1C6-318A2A0ED297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12504518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6"/>
          <p:cNvSpPr>
            <a:spLocks noChangeArrowheads="1"/>
          </p:cNvSpPr>
          <p:nvPr/>
        </p:nvSpPr>
        <p:spPr bwMode="auto">
          <a:xfrm>
            <a:off x="11050588" y="0"/>
            <a:ext cx="1141412" cy="6858000"/>
          </a:xfrm>
          <a:prstGeom prst="rect">
            <a:avLst/>
          </a:prstGeom>
          <a:solidFill>
            <a:srgbClr val="0092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endParaRPr lang="fi-FI" alt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D386BE-C46D-4E07-A0ED-1322C07EA089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B1F2C3A-88AF-4763-87D2-523BB17E52EB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731110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metr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Ryhmä 8"/>
          <p:cNvGrpSpPr/>
          <p:nvPr/>
        </p:nvGrpSpPr>
        <p:grpSpPr bwMode="black">
          <a:xfrm>
            <a:off x="465667" y="6222027"/>
            <a:ext cx="804333" cy="373549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4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6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2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86383" y="457200"/>
            <a:ext cx="10661515" cy="5136204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1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75DC13C-3F2A-456E-8DBC-01FF0C01CAB1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1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fi-FI"/>
              <a:t>Etunimi Sukunimi</a:t>
            </a:r>
          </a:p>
        </p:txBody>
      </p:sp>
      <p:sp>
        <p:nvSpPr>
          <p:cNvPr id="1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6746F65-CC27-4CFB-B7FF-631B145A5545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60810777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195200"/>
            <a:ext cx="5364000" cy="49824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195200"/>
            <a:ext cx="5364000" cy="49824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6F6033-BF0F-4C08-B690-2DB746CBE781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2A4FDB-25A6-4E76-BE4E-187E86A18799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63083365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935804"/>
            <a:ext cx="5364000" cy="4241795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935804"/>
            <a:ext cx="5364000" cy="4241795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3"/>
          </p:nvPr>
        </p:nvSpPr>
        <p:spPr>
          <a:xfrm>
            <a:off x="457200" y="1555784"/>
            <a:ext cx="5364163" cy="409203"/>
          </a:xfrm>
        </p:spPr>
        <p:txBody>
          <a:bodyPr/>
          <a:lstStyle>
            <a:lvl1pPr marL="0" indent="0">
              <a:buNone/>
              <a:defRPr>
                <a:latin typeface="Arial Black" panose="020B0A040201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kstin paikkamerkki 9"/>
          <p:cNvSpPr>
            <a:spLocks noGrp="1"/>
          </p:cNvSpPr>
          <p:nvPr>
            <p:ph type="body" sz="quarter" idx="14"/>
          </p:nvPr>
        </p:nvSpPr>
        <p:spPr>
          <a:xfrm>
            <a:off x="6174000" y="1555784"/>
            <a:ext cx="5364163" cy="409203"/>
          </a:xfrm>
        </p:spPr>
        <p:txBody>
          <a:bodyPr/>
          <a:lstStyle>
            <a:lvl1pPr marL="0" indent="0">
              <a:buNone/>
              <a:defRPr>
                <a:latin typeface="Arial Black" panose="020B0A040201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787F6F79-7279-4C9F-A8BF-47925F6A7837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44894839-B06F-4062-BD19-42AFB40784CC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30909193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 j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408562"/>
            <a:ext cx="6371618" cy="78761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195200"/>
            <a:ext cx="6371618" cy="49824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0" name="Kuvan paikkamerkki 9"/>
          <p:cNvSpPr>
            <a:spLocks noGrp="1"/>
          </p:cNvSpPr>
          <p:nvPr>
            <p:ph type="pic" sz="quarter" idx="13"/>
          </p:nvPr>
        </p:nvSpPr>
        <p:spPr>
          <a:xfrm>
            <a:off x="7131050" y="0"/>
            <a:ext cx="5060950" cy="6858000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 algn="r">
              <a:buNone/>
              <a:defRPr/>
            </a:lvl1pPr>
          </a:lstStyle>
          <a:p>
            <a:pPr lvl="0"/>
            <a:endParaRPr lang="fi-FI" noProof="0"/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EFB978DF-1FE5-4418-8AB4-9861872C862A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CE68110-2A96-4280-8887-5938214FDC4B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9561833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C470F73-B093-4E3B-A97B-AAD746234D29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4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5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79FD15-10F6-4937-ADCA-77EBCE051B48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420527943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D6664DB-9EFE-455A-99DE-CFAFAA734FEC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3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4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AD2BAA-AF7C-4BD8-8A6A-833E301ACCB0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93451679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1">
    <p:bg>
      <p:bgPr>
        <a:solidFill>
          <a:srgbClr val="FFC6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white">
          <a:xfrm>
            <a:off x="0" y="0"/>
            <a:ext cx="9393238" cy="6858000"/>
          </a:xfrm>
          <a:custGeom>
            <a:avLst/>
            <a:gdLst>
              <a:gd name="T0" fmla="*/ 2504148 w 19559"/>
              <a:gd name="T1" fmla="*/ 6858000 h 14300"/>
              <a:gd name="T2" fmla="*/ 2712107 w 19559"/>
              <a:gd name="T3" fmla="*/ 6505508 h 14300"/>
              <a:gd name="T4" fmla="*/ 3439722 w 19559"/>
              <a:gd name="T5" fmla="*/ 6083957 h 14300"/>
              <a:gd name="T6" fmla="*/ 3861883 w 19559"/>
              <a:gd name="T7" fmla="*/ 5357393 h 14300"/>
              <a:gd name="T8" fmla="*/ 4589498 w 19559"/>
              <a:gd name="T9" fmla="*/ 4935842 h 14300"/>
              <a:gd name="T10" fmla="*/ 5011659 w 19559"/>
              <a:gd name="T11" fmla="*/ 4209277 h 14300"/>
              <a:gd name="T12" fmla="*/ 5739754 w 19559"/>
              <a:gd name="T13" fmla="*/ 3787726 h 14300"/>
              <a:gd name="T14" fmla="*/ 6161915 w 19559"/>
              <a:gd name="T15" fmla="*/ 3060682 h 14300"/>
              <a:gd name="T16" fmla="*/ 6889530 w 19559"/>
              <a:gd name="T17" fmla="*/ 2639131 h 14300"/>
              <a:gd name="T18" fmla="*/ 7311690 w 19559"/>
              <a:gd name="T19" fmla="*/ 1912567 h 14300"/>
              <a:gd name="T20" fmla="*/ 8039305 w 19559"/>
              <a:gd name="T21" fmla="*/ 1491016 h 14300"/>
              <a:gd name="T22" fmla="*/ 8461466 w 19559"/>
              <a:gd name="T23" fmla="*/ 764451 h 14300"/>
              <a:gd name="T24" fmla="*/ 9188601 w 19559"/>
              <a:gd name="T25" fmla="*/ 343380 h 14300"/>
              <a:gd name="T26" fmla="*/ 9393678 w 19559"/>
              <a:gd name="T27" fmla="*/ 0 h 14300"/>
              <a:gd name="T28" fmla="*/ 0 w 19559"/>
              <a:gd name="T29" fmla="*/ 0 h 14300"/>
              <a:gd name="T30" fmla="*/ 0 w 19559"/>
              <a:gd name="T31" fmla="*/ 6858000 h 14300"/>
              <a:gd name="T32" fmla="*/ 2504148 w 19559"/>
              <a:gd name="T33" fmla="*/ 6858000 h 1430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9559" h="14300">
                <a:moveTo>
                  <a:pt x="5214" y="14300"/>
                </a:moveTo>
                <a:cubicBezTo>
                  <a:pt x="5282" y="14078"/>
                  <a:pt x="5358" y="13854"/>
                  <a:pt x="5647" y="13565"/>
                </a:cubicBezTo>
                <a:cubicBezTo>
                  <a:pt x="6246" y="12966"/>
                  <a:pt x="6564" y="13285"/>
                  <a:pt x="7162" y="12686"/>
                </a:cubicBezTo>
                <a:cubicBezTo>
                  <a:pt x="7761" y="12087"/>
                  <a:pt x="7443" y="11769"/>
                  <a:pt x="8041" y="11171"/>
                </a:cubicBezTo>
                <a:cubicBezTo>
                  <a:pt x="8640" y="10572"/>
                  <a:pt x="8958" y="10890"/>
                  <a:pt x="9556" y="10292"/>
                </a:cubicBezTo>
                <a:cubicBezTo>
                  <a:pt x="10155" y="9693"/>
                  <a:pt x="9837" y="9375"/>
                  <a:pt x="10435" y="8777"/>
                </a:cubicBezTo>
                <a:cubicBezTo>
                  <a:pt x="11034" y="8178"/>
                  <a:pt x="11352" y="8496"/>
                  <a:pt x="11951" y="7898"/>
                </a:cubicBezTo>
                <a:cubicBezTo>
                  <a:pt x="12549" y="7299"/>
                  <a:pt x="12231" y="6981"/>
                  <a:pt x="12830" y="6382"/>
                </a:cubicBezTo>
                <a:cubicBezTo>
                  <a:pt x="13428" y="5784"/>
                  <a:pt x="13746" y="6102"/>
                  <a:pt x="14345" y="5503"/>
                </a:cubicBezTo>
                <a:cubicBezTo>
                  <a:pt x="14943" y="4905"/>
                  <a:pt x="14625" y="4587"/>
                  <a:pt x="15224" y="3988"/>
                </a:cubicBezTo>
                <a:cubicBezTo>
                  <a:pt x="15822" y="3390"/>
                  <a:pt x="16140" y="3708"/>
                  <a:pt x="16739" y="3109"/>
                </a:cubicBezTo>
                <a:cubicBezTo>
                  <a:pt x="17338" y="2511"/>
                  <a:pt x="17020" y="2192"/>
                  <a:pt x="17618" y="1594"/>
                </a:cubicBezTo>
                <a:cubicBezTo>
                  <a:pt x="18216" y="996"/>
                  <a:pt x="18534" y="1314"/>
                  <a:pt x="19132" y="716"/>
                </a:cubicBezTo>
                <a:cubicBezTo>
                  <a:pt x="19413" y="435"/>
                  <a:pt x="19492" y="216"/>
                  <a:pt x="19559" y="0"/>
                </a:cubicBezTo>
                <a:lnTo>
                  <a:pt x="0" y="0"/>
                </a:lnTo>
                <a:lnTo>
                  <a:pt x="0" y="14300"/>
                </a:lnTo>
                <a:lnTo>
                  <a:pt x="5214" y="14300"/>
                </a:lnTo>
                <a:close/>
              </a:path>
            </a:pathLst>
          </a:custGeom>
          <a:solidFill>
            <a:srgbClr val="0092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407878321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1 B">
    <p:bg>
      <p:bgPr>
        <a:solidFill>
          <a:srgbClr val="FFC6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auto">
          <a:xfrm>
            <a:off x="0" y="0"/>
            <a:ext cx="12192000" cy="6858000"/>
          </a:xfrm>
          <a:custGeom>
            <a:avLst/>
            <a:gdLst>
              <a:gd name="T0" fmla="*/ 5313600 w 25400"/>
              <a:gd name="T1" fmla="*/ 6858000 h 14300"/>
              <a:gd name="T2" fmla="*/ 5521440 w 25400"/>
              <a:gd name="T3" fmla="*/ 6505508 h 14300"/>
              <a:gd name="T4" fmla="*/ 6248640 w 25400"/>
              <a:gd name="T5" fmla="*/ 6083957 h 14300"/>
              <a:gd name="T6" fmla="*/ 6670560 w 25400"/>
              <a:gd name="T7" fmla="*/ 5357393 h 14300"/>
              <a:gd name="T8" fmla="*/ 7397760 w 25400"/>
              <a:gd name="T9" fmla="*/ 4935842 h 14300"/>
              <a:gd name="T10" fmla="*/ 7819680 w 25400"/>
              <a:gd name="T11" fmla="*/ 4209277 h 14300"/>
              <a:gd name="T12" fmla="*/ 8547360 w 25400"/>
              <a:gd name="T13" fmla="*/ 3787726 h 14300"/>
              <a:gd name="T14" fmla="*/ 8969280 w 25400"/>
              <a:gd name="T15" fmla="*/ 3060682 h 14300"/>
              <a:gd name="T16" fmla="*/ 9696480 w 25400"/>
              <a:gd name="T17" fmla="*/ 2639131 h 14300"/>
              <a:gd name="T18" fmla="*/ 10118400 w 25400"/>
              <a:gd name="T19" fmla="*/ 1912567 h 14300"/>
              <a:gd name="T20" fmla="*/ 10845600 w 25400"/>
              <a:gd name="T21" fmla="*/ 1491016 h 14300"/>
              <a:gd name="T22" fmla="*/ 11267520 w 25400"/>
              <a:gd name="T23" fmla="*/ 764451 h 14300"/>
              <a:gd name="T24" fmla="*/ 11994240 w 25400"/>
              <a:gd name="T25" fmla="*/ 343380 h 14300"/>
              <a:gd name="T26" fmla="*/ 12192000 w 25400"/>
              <a:gd name="T27" fmla="*/ 23020 h 14300"/>
              <a:gd name="T28" fmla="*/ 12192000 w 25400"/>
              <a:gd name="T29" fmla="*/ 0 h 14300"/>
              <a:gd name="T30" fmla="*/ 0 w 25400"/>
              <a:gd name="T31" fmla="*/ 0 h 14300"/>
              <a:gd name="T32" fmla="*/ 0 w 25400"/>
              <a:gd name="T33" fmla="*/ 6858000 h 14300"/>
              <a:gd name="T34" fmla="*/ 5313600 w 25400"/>
              <a:gd name="T35" fmla="*/ 6858000 h 1430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25400" h="14300">
                <a:moveTo>
                  <a:pt x="11070" y="14300"/>
                </a:moveTo>
                <a:cubicBezTo>
                  <a:pt x="11139" y="14078"/>
                  <a:pt x="11214" y="13854"/>
                  <a:pt x="11503" y="13565"/>
                </a:cubicBezTo>
                <a:cubicBezTo>
                  <a:pt x="12102" y="12966"/>
                  <a:pt x="12420" y="13285"/>
                  <a:pt x="13018" y="12686"/>
                </a:cubicBezTo>
                <a:cubicBezTo>
                  <a:pt x="13617" y="12087"/>
                  <a:pt x="13299" y="11769"/>
                  <a:pt x="13897" y="11171"/>
                </a:cubicBezTo>
                <a:cubicBezTo>
                  <a:pt x="14496" y="10572"/>
                  <a:pt x="14814" y="10890"/>
                  <a:pt x="15412" y="10292"/>
                </a:cubicBezTo>
                <a:cubicBezTo>
                  <a:pt x="16011" y="9693"/>
                  <a:pt x="15693" y="9375"/>
                  <a:pt x="16291" y="8777"/>
                </a:cubicBezTo>
                <a:cubicBezTo>
                  <a:pt x="16890" y="8178"/>
                  <a:pt x="17208" y="8496"/>
                  <a:pt x="17807" y="7898"/>
                </a:cubicBezTo>
                <a:cubicBezTo>
                  <a:pt x="18405" y="7299"/>
                  <a:pt x="18087" y="6981"/>
                  <a:pt x="18686" y="6382"/>
                </a:cubicBezTo>
                <a:cubicBezTo>
                  <a:pt x="19284" y="5784"/>
                  <a:pt x="19602" y="6102"/>
                  <a:pt x="20201" y="5503"/>
                </a:cubicBezTo>
                <a:cubicBezTo>
                  <a:pt x="20799" y="4905"/>
                  <a:pt x="20481" y="4587"/>
                  <a:pt x="21080" y="3988"/>
                </a:cubicBezTo>
                <a:cubicBezTo>
                  <a:pt x="21678" y="3390"/>
                  <a:pt x="21997" y="3708"/>
                  <a:pt x="22595" y="3109"/>
                </a:cubicBezTo>
                <a:cubicBezTo>
                  <a:pt x="23194" y="2511"/>
                  <a:pt x="22876" y="2192"/>
                  <a:pt x="23474" y="1594"/>
                </a:cubicBezTo>
                <a:cubicBezTo>
                  <a:pt x="24072" y="996"/>
                  <a:pt x="24390" y="1314"/>
                  <a:pt x="24988" y="716"/>
                </a:cubicBezTo>
                <a:cubicBezTo>
                  <a:pt x="25249" y="455"/>
                  <a:pt x="25336" y="248"/>
                  <a:pt x="25400" y="48"/>
                </a:cubicBezTo>
                <a:lnTo>
                  <a:pt x="25400" y="0"/>
                </a:lnTo>
                <a:lnTo>
                  <a:pt x="0" y="0"/>
                </a:lnTo>
                <a:lnTo>
                  <a:pt x="0" y="14300"/>
                </a:lnTo>
                <a:lnTo>
                  <a:pt x="11070" y="14300"/>
                </a:lnTo>
                <a:close/>
              </a:path>
            </a:pathLst>
          </a:custGeom>
          <a:solidFill>
            <a:srgbClr val="0092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22278935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2">
    <p:bg>
      <p:bgPr>
        <a:solidFill>
          <a:srgbClr val="FFC6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white">
          <a:xfrm>
            <a:off x="0" y="0"/>
            <a:ext cx="12192000" cy="3887788"/>
          </a:xfrm>
          <a:custGeom>
            <a:avLst/>
            <a:gdLst>
              <a:gd name="T0" fmla="*/ 0 w 25400"/>
              <a:gd name="T1" fmla="*/ 3079742 h 8063"/>
              <a:gd name="T2" fmla="*/ 1219200 w 25400"/>
              <a:gd name="T3" fmla="*/ 3888500 h 8063"/>
              <a:gd name="T4" fmla="*/ 2438400 w 25400"/>
              <a:gd name="T5" fmla="*/ 3079742 h 8063"/>
              <a:gd name="T6" fmla="*/ 3657600 w 25400"/>
              <a:gd name="T7" fmla="*/ 3888500 h 8063"/>
              <a:gd name="T8" fmla="*/ 4876800 w 25400"/>
              <a:gd name="T9" fmla="*/ 3079742 h 8063"/>
              <a:gd name="T10" fmla="*/ 6096000 w 25400"/>
              <a:gd name="T11" fmla="*/ 3888500 h 8063"/>
              <a:gd name="T12" fmla="*/ 7315200 w 25400"/>
              <a:gd name="T13" fmla="*/ 3079742 h 8063"/>
              <a:gd name="T14" fmla="*/ 8534400 w 25400"/>
              <a:gd name="T15" fmla="*/ 3888500 h 8063"/>
              <a:gd name="T16" fmla="*/ 9753600 w 25400"/>
              <a:gd name="T17" fmla="*/ 3079742 h 8063"/>
              <a:gd name="T18" fmla="*/ 10972800 w 25400"/>
              <a:gd name="T19" fmla="*/ 3888500 h 8063"/>
              <a:gd name="T20" fmla="*/ 12192000 w 25400"/>
              <a:gd name="T21" fmla="*/ 3079742 h 8063"/>
              <a:gd name="T22" fmla="*/ 12192000 w 25400"/>
              <a:gd name="T23" fmla="*/ 0 h 8063"/>
              <a:gd name="T24" fmla="*/ 0 w 25400"/>
              <a:gd name="T25" fmla="*/ 0 h 8063"/>
              <a:gd name="T26" fmla="*/ 0 w 25400"/>
              <a:gd name="T27" fmla="*/ 3079742 h 806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5400" h="8063">
                <a:moveTo>
                  <a:pt x="0" y="6386"/>
                </a:moveTo>
                <a:cubicBezTo>
                  <a:pt x="1140" y="6386"/>
                  <a:pt x="2118" y="7077"/>
                  <a:pt x="2540" y="8063"/>
                </a:cubicBezTo>
                <a:cubicBezTo>
                  <a:pt x="2962" y="7077"/>
                  <a:pt x="3940" y="6386"/>
                  <a:pt x="5080" y="6386"/>
                </a:cubicBezTo>
                <a:cubicBezTo>
                  <a:pt x="6220" y="6386"/>
                  <a:pt x="7198" y="7077"/>
                  <a:pt x="7620" y="8063"/>
                </a:cubicBezTo>
                <a:cubicBezTo>
                  <a:pt x="8042" y="7077"/>
                  <a:pt x="9020" y="6386"/>
                  <a:pt x="10160" y="6386"/>
                </a:cubicBezTo>
                <a:cubicBezTo>
                  <a:pt x="11300" y="6386"/>
                  <a:pt x="12278" y="7077"/>
                  <a:pt x="12700" y="8063"/>
                </a:cubicBezTo>
                <a:cubicBezTo>
                  <a:pt x="13122" y="7077"/>
                  <a:pt x="14100" y="6386"/>
                  <a:pt x="15240" y="6386"/>
                </a:cubicBezTo>
                <a:cubicBezTo>
                  <a:pt x="16380" y="6386"/>
                  <a:pt x="17358" y="7077"/>
                  <a:pt x="17780" y="8063"/>
                </a:cubicBezTo>
                <a:cubicBezTo>
                  <a:pt x="18202" y="7077"/>
                  <a:pt x="19180" y="6386"/>
                  <a:pt x="20320" y="6386"/>
                </a:cubicBezTo>
                <a:cubicBezTo>
                  <a:pt x="21460" y="6386"/>
                  <a:pt x="22438" y="7077"/>
                  <a:pt x="22860" y="8063"/>
                </a:cubicBezTo>
                <a:cubicBezTo>
                  <a:pt x="23282" y="7077"/>
                  <a:pt x="24260" y="6386"/>
                  <a:pt x="25400" y="6386"/>
                </a:cubicBezTo>
                <a:lnTo>
                  <a:pt x="25400" y="0"/>
                </a:lnTo>
                <a:lnTo>
                  <a:pt x="0" y="0"/>
                </a:lnTo>
                <a:lnTo>
                  <a:pt x="0" y="6386"/>
                </a:lnTo>
                <a:close/>
              </a:path>
            </a:pathLst>
          </a:custGeom>
          <a:solidFill>
            <a:srgbClr val="0092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17130690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2 B">
    <p:bg>
      <p:bgPr>
        <a:solidFill>
          <a:srgbClr val="FFC6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auto">
          <a:xfrm>
            <a:off x="0" y="0"/>
            <a:ext cx="12193588" cy="5572125"/>
          </a:xfrm>
          <a:custGeom>
            <a:avLst/>
            <a:gdLst>
              <a:gd name="T0" fmla="*/ 0 w 25400"/>
              <a:gd name="T1" fmla="*/ 4766642 h 11590"/>
              <a:gd name="T2" fmla="*/ 1219320 w 25400"/>
              <a:gd name="T3" fmla="*/ 5572461 h 11590"/>
              <a:gd name="T4" fmla="*/ 2438640 w 25400"/>
              <a:gd name="T5" fmla="*/ 4766642 h 11590"/>
              <a:gd name="T6" fmla="*/ 3657960 w 25400"/>
              <a:gd name="T7" fmla="*/ 5572461 h 11590"/>
              <a:gd name="T8" fmla="*/ 4877280 w 25400"/>
              <a:gd name="T9" fmla="*/ 4766642 h 11590"/>
              <a:gd name="T10" fmla="*/ 6096600 w 25400"/>
              <a:gd name="T11" fmla="*/ 5572461 h 11590"/>
              <a:gd name="T12" fmla="*/ 7315920 w 25400"/>
              <a:gd name="T13" fmla="*/ 4766642 h 11590"/>
              <a:gd name="T14" fmla="*/ 8535240 w 25400"/>
              <a:gd name="T15" fmla="*/ 5572461 h 11590"/>
              <a:gd name="T16" fmla="*/ 9754560 w 25400"/>
              <a:gd name="T17" fmla="*/ 4766642 h 11590"/>
              <a:gd name="T18" fmla="*/ 10973880 w 25400"/>
              <a:gd name="T19" fmla="*/ 5572461 h 11590"/>
              <a:gd name="T20" fmla="*/ 12193200 w 25400"/>
              <a:gd name="T21" fmla="*/ 4766642 h 11590"/>
              <a:gd name="T22" fmla="*/ 12193200 w 25400"/>
              <a:gd name="T23" fmla="*/ 0 h 11590"/>
              <a:gd name="T24" fmla="*/ 0 w 25400"/>
              <a:gd name="T25" fmla="*/ 0 h 11590"/>
              <a:gd name="T26" fmla="*/ 0 w 25400"/>
              <a:gd name="T27" fmla="*/ 4766642 h 1159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5400" h="11590">
                <a:moveTo>
                  <a:pt x="0" y="9914"/>
                </a:moveTo>
                <a:cubicBezTo>
                  <a:pt x="1140" y="9914"/>
                  <a:pt x="2118" y="10605"/>
                  <a:pt x="2540" y="11590"/>
                </a:cubicBezTo>
                <a:cubicBezTo>
                  <a:pt x="2962" y="10605"/>
                  <a:pt x="3940" y="9914"/>
                  <a:pt x="5080" y="9914"/>
                </a:cubicBezTo>
                <a:cubicBezTo>
                  <a:pt x="6220" y="9914"/>
                  <a:pt x="7198" y="10605"/>
                  <a:pt x="7620" y="11590"/>
                </a:cubicBezTo>
                <a:cubicBezTo>
                  <a:pt x="8042" y="10605"/>
                  <a:pt x="9020" y="9914"/>
                  <a:pt x="10160" y="9914"/>
                </a:cubicBezTo>
                <a:cubicBezTo>
                  <a:pt x="11300" y="9914"/>
                  <a:pt x="12278" y="10605"/>
                  <a:pt x="12700" y="11590"/>
                </a:cubicBezTo>
                <a:cubicBezTo>
                  <a:pt x="13122" y="10605"/>
                  <a:pt x="14100" y="9914"/>
                  <a:pt x="15240" y="9914"/>
                </a:cubicBezTo>
                <a:cubicBezTo>
                  <a:pt x="16380" y="9914"/>
                  <a:pt x="17358" y="10605"/>
                  <a:pt x="17780" y="11590"/>
                </a:cubicBezTo>
                <a:cubicBezTo>
                  <a:pt x="18202" y="10605"/>
                  <a:pt x="19180" y="9914"/>
                  <a:pt x="20320" y="9914"/>
                </a:cubicBezTo>
                <a:cubicBezTo>
                  <a:pt x="21460" y="9914"/>
                  <a:pt x="22438" y="10605"/>
                  <a:pt x="22860" y="11590"/>
                </a:cubicBezTo>
                <a:cubicBezTo>
                  <a:pt x="23282" y="10605"/>
                  <a:pt x="24260" y="9914"/>
                  <a:pt x="25400" y="9914"/>
                </a:cubicBezTo>
                <a:lnTo>
                  <a:pt x="25400" y="0"/>
                </a:lnTo>
                <a:lnTo>
                  <a:pt x="0" y="0"/>
                </a:lnTo>
                <a:lnTo>
                  <a:pt x="0" y="9914"/>
                </a:lnTo>
                <a:close/>
              </a:path>
            </a:pathLst>
          </a:custGeom>
          <a:solidFill>
            <a:srgbClr val="0092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76694839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3">
    <p:bg>
      <p:bgPr>
        <a:solidFill>
          <a:srgbClr val="FFC6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white">
          <a:xfrm>
            <a:off x="0" y="0"/>
            <a:ext cx="7305675" cy="6858000"/>
          </a:xfrm>
          <a:custGeom>
            <a:avLst/>
            <a:gdLst>
              <a:gd name="T0" fmla="*/ 7305472 w 15203"/>
              <a:gd name="T1" fmla="*/ 6858000 h 14300"/>
              <a:gd name="T2" fmla="*/ 6736046 w 15203"/>
              <a:gd name="T3" fmla="*/ 6003388 h 14300"/>
              <a:gd name="T4" fmla="*/ 7305472 w 15203"/>
              <a:gd name="T5" fmla="*/ 5142061 h 14300"/>
              <a:gd name="T6" fmla="*/ 6736046 w 15203"/>
              <a:gd name="T7" fmla="*/ 4280735 h 14300"/>
              <a:gd name="T8" fmla="*/ 7305472 w 15203"/>
              <a:gd name="T9" fmla="*/ 3419888 h 14300"/>
              <a:gd name="T10" fmla="*/ 6736046 w 15203"/>
              <a:gd name="T11" fmla="*/ 2558562 h 14300"/>
              <a:gd name="T12" fmla="*/ 7305472 w 15203"/>
              <a:gd name="T13" fmla="*/ 1697715 h 14300"/>
              <a:gd name="T14" fmla="*/ 6736046 w 15203"/>
              <a:gd name="T15" fmla="*/ 836388 h 14300"/>
              <a:gd name="T16" fmla="*/ 7304991 w 15203"/>
              <a:gd name="T17" fmla="*/ 0 h 14300"/>
              <a:gd name="T18" fmla="*/ 0 w 15203"/>
              <a:gd name="T19" fmla="*/ 0 h 14300"/>
              <a:gd name="T20" fmla="*/ 0 w 15203"/>
              <a:gd name="T21" fmla="*/ 1568708 h 14300"/>
              <a:gd name="T22" fmla="*/ 0 w 15203"/>
              <a:gd name="T23" fmla="*/ 6858000 h 14300"/>
              <a:gd name="T24" fmla="*/ 7305472 w 15203"/>
              <a:gd name="T25" fmla="*/ 6858000 h 143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15203" h="14300">
                <a:moveTo>
                  <a:pt x="15203" y="14300"/>
                </a:moveTo>
                <a:cubicBezTo>
                  <a:pt x="15197" y="13500"/>
                  <a:pt x="14711" y="12814"/>
                  <a:pt x="14018" y="12518"/>
                </a:cubicBezTo>
                <a:cubicBezTo>
                  <a:pt x="14714" y="12219"/>
                  <a:pt x="15203" y="11528"/>
                  <a:pt x="15203" y="10722"/>
                </a:cubicBezTo>
                <a:cubicBezTo>
                  <a:pt x="15203" y="9916"/>
                  <a:pt x="14714" y="9225"/>
                  <a:pt x="14018" y="8926"/>
                </a:cubicBezTo>
                <a:cubicBezTo>
                  <a:pt x="14714" y="8628"/>
                  <a:pt x="15203" y="7937"/>
                  <a:pt x="15203" y="7131"/>
                </a:cubicBezTo>
                <a:cubicBezTo>
                  <a:pt x="15203" y="6325"/>
                  <a:pt x="14714" y="5634"/>
                  <a:pt x="14018" y="5335"/>
                </a:cubicBezTo>
                <a:cubicBezTo>
                  <a:pt x="14714" y="5037"/>
                  <a:pt x="15203" y="4345"/>
                  <a:pt x="15203" y="3540"/>
                </a:cubicBezTo>
                <a:cubicBezTo>
                  <a:pt x="15203" y="2734"/>
                  <a:pt x="14714" y="2042"/>
                  <a:pt x="14018" y="1744"/>
                </a:cubicBezTo>
                <a:cubicBezTo>
                  <a:pt x="14699" y="1452"/>
                  <a:pt x="15182" y="784"/>
                  <a:pt x="15202" y="0"/>
                </a:cubicBezTo>
                <a:lnTo>
                  <a:pt x="0" y="0"/>
                </a:lnTo>
                <a:lnTo>
                  <a:pt x="0" y="3271"/>
                </a:lnTo>
                <a:lnTo>
                  <a:pt x="0" y="14300"/>
                </a:lnTo>
                <a:lnTo>
                  <a:pt x="15203" y="14300"/>
                </a:lnTo>
                <a:close/>
              </a:path>
            </a:pathLst>
          </a:custGeom>
          <a:solidFill>
            <a:srgbClr val="0092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645881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5734D33-8999-4AEA-AD98-F0992352E135}" type="datetime1">
              <a:rPr lang="fi-FI" altLang="fi-FI"/>
              <a:pPr/>
              <a:t>10.3.2023</a:t>
            </a:fld>
            <a:endParaRPr lang="fi-FI" alt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dirty="0"/>
              <a:t>Etunimi Sukunimi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113D1A-D792-46BE-BF00-B319C42E8C34}" type="slidenum">
              <a:rPr lang="fi-FI" altLang="fi-FI"/>
              <a:pPr/>
              <a:t>‹#›</a:t>
            </a:fld>
            <a:endParaRPr lang="fi-FI" altLang="fi-FI" dirty="0"/>
          </a:p>
        </p:txBody>
      </p:sp>
    </p:spTree>
    <p:extLst>
      <p:ext uri="{BB962C8B-B14F-4D97-AF65-F5344CB8AC3E}">
        <p14:creationId xmlns:p14="http://schemas.microsoft.com/office/powerpoint/2010/main" val="157588889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3 B">
    <p:bg>
      <p:bgPr>
        <a:solidFill>
          <a:srgbClr val="FFC6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8"/>
          <p:cNvSpPr>
            <a:spLocks/>
          </p:cNvSpPr>
          <p:nvPr/>
        </p:nvSpPr>
        <p:spPr bwMode="auto">
          <a:xfrm>
            <a:off x="0" y="0"/>
            <a:ext cx="9678988" cy="6858000"/>
          </a:xfrm>
          <a:custGeom>
            <a:avLst/>
            <a:gdLst>
              <a:gd name="T0" fmla="*/ 0 w 20142"/>
              <a:gd name="T1" fmla="*/ 0 h 14300"/>
              <a:gd name="T2" fmla="*/ 0 w 20142"/>
              <a:gd name="T3" fmla="*/ 6858000 h 14300"/>
              <a:gd name="T4" fmla="*/ 9678540 w 20142"/>
              <a:gd name="T5" fmla="*/ 6858000 h 14300"/>
              <a:gd name="T6" fmla="*/ 9109582 w 20142"/>
              <a:gd name="T7" fmla="*/ 6003388 h 14300"/>
              <a:gd name="T8" fmla="*/ 9679021 w 20142"/>
              <a:gd name="T9" fmla="*/ 5142061 h 14300"/>
              <a:gd name="T10" fmla="*/ 9109582 w 20142"/>
              <a:gd name="T11" fmla="*/ 4280735 h 14300"/>
              <a:gd name="T12" fmla="*/ 9679021 w 20142"/>
              <a:gd name="T13" fmla="*/ 3419888 h 14300"/>
              <a:gd name="T14" fmla="*/ 9109582 w 20142"/>
              <a:gd name="T15" fmla="*/ 2558562 h 14300"/>
              <a:gd name="T16" fmla="*/ 9679021 w 20142"/>
              <a:gd name="T17" fmla="*/ 1697715 h 14300"/>
              <a:gd name="T18" fmla="*/ 9109582 w 20142"/>
              <a:gd name="T19" fmla="*/ 836388 h 14300"/>
              <a:gd name="T20" fmla="*/ 9678540 w 20142"/>
              <a:gd name="T21" fmla="*/ 0 h 14300"/>
              <a:gd name="T22" fmla="*/ 0 w 20142"/>
              <a:gd name="T23" fmla="*/ 0 h 1430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0142" h="14300">
                <a:moveTo>
                  <a:pt x="0" y="0"/>
                </a:moveTo>
                <a:lnTo>
                  <a:pt x="0" y="14300"/>
                </a:lnTo>
                <a:cubicBezTo>
                  <a:pt x="6714" y="14300"/>
                  <a:pt x="13428" y="14300"/>
                  <a:pt x="20141" y="14300"/>
                </a:cubicBezTo>
                <a:cubicBezTo>
                  <a:pt x="20136" y="13500"/>
                  <a:pt x="19649" y="12814"/>
                  <a:pt x="18957" y="12518"/>
                </a:cubicBezTo>
                <a:cubicBezTo>
                  <a:pt x="19653" y="12219"/>
                  <a:pt x="20142" y="11528"/>
                  <a:pt x="20142" y="10722"/>
                </a:cubicBezTo>
                <a:cubicBezTo>
                  <a:pt x="20142" y="9916"/>
                  <a:pt x="19653" y="9225"/>
                  <a:pt x="18957" y="8926"/>
                </a:cubicBezTo>
                <a:cubicBezTo>
                  <a:pt x="19653" y="8628"/>
                  <a:pt x="20142" y="7937"/>
                  <a:pt x="20142" y="7131"/>
                </a:cubicBezTo>
                <a:cubicBezTo>
                  <a:pt x="20142" y="6325"/>
                  <a:pt x="19653" y="5634"/>
                  <a:pt x="18957" y="5335"/>
                </a:cubicBezTo>
                <a:cubicBezTo>
                  <a:pt x="19653" y="5037"/>
                  <a:pt x="20142" y="4345"/>
                  <a:pt x="20142" y="3540"/>
                </a:cubicBezTo>
                <a:cubicBezTo>
                  <a:pt x="20142" y="2734"/>
                  <a:pt x="19653" y="2042"/>
                  <a:pt x="18957" y="1744"/>
                </a:cubicBezTo>
                <a:cubicBezTo>
                  <a:pt x="19638" y="1452"/>
                  <a:pt x="20120" y="784"/>
                  <a:pt x="20141" y="0"/>
                </a:cubicBezTo>
                <a:cubicBezTo>
                  <a:pt x="13427" y="0"/>
                  <a:pt x="6714" y="0"/>
                  <a:pt x="0" y="0"/>
                </a:cubicBezTo>
                <a:close/>
              </a:path>
            </a:pathLst>
          </a:custGeom>
          <a:solidFill>
            <a:srgbClr val="0092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65631684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4">
    <p:bg>
      <p:bgPr>
        <a:solidFill>
          <a:srgbClr val="FFC6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white">
          <a:xfrm>
            <a:off x="0" y="0"/>
            <a:ext cx="9815513" cy="6858000"/>
          </a:xfrm>
          <a:custGeom>
            <a:avLst/>
            <a:gdLst>
              <a:gd name="T0" fmla="*/ 0 w 20470"/>
              <a:gd name="T1" fmla="*/ 6858000 h 14293"/>
              <a:gd name="T2" fmla="*/ 2725435 w 20470"/>
              <a:gd name="T3" fmla="*/ 6858000 h 14293"/>
              <a:gd name="T4" fmla="*/ 2544187 w 20470"/>
              <a:gd name="T5" fmla="*/ 6485663 h 14293"/>
              <a:gd name="T6" fmla="*/ 2623782 w 20470"/>
              <a:gd name="T7" fmla="*/ 6066305 h 14293"/>
              <a:gd name="T8" fmla="*/ 3042379 w 20470"/>
              <a:gd name="T9" fmla="*/ 5987135 h 14293"/>
              <a:gd name="T10" fmla="*/ 3796141 w 20470"/>
              <a:gd name="T11" fmla="*/ 6355154 h 14293"/>
              <a:gd name="T12" fmla="*/ 4196038 w 20470"/>
              <a:gd name="T13" fmla="*/ 6269746 h 14293"/>
              <a:gd name="T14" fmla="*/ 4277552 w 20470"/>
              <a:gd name="T15" fmla="*/ 5859025 h 14293"/>
              <a:gd name="T16" fmla="*/ 3914576 w 20470"/>
              <a:gd name="T17" fmla="*/ 5114351 h 14293"/>
              <a:gd name="T18" fmla="*/ 3994172 w 20470"/>
              <a:gd name="T19" fmla="*/ 4694993 h 14293"/>
              <a:gd name="T20" fmla="*/ 4412768 w 20470"/>
              <a:gd name="T21" fmla="*/ 4615823 h 14293"/>
              <a:gd name="T22" fmla="*/ 5166530 w 20470"/>
              <a:gd name="T23" fmla="*/ 4983841 h 14293"/>
              <a:gd name="T24" fmla="*/ 5566427 w 20470"/>
              <a:gd name="T25" fmla="*/ 4898434 h 14293"/>
              <a:gd name="T26" fmla="*/ 5648420 w 20470"/>
              <a:gd name="T27" fmla="*/ 4487712 h 14293"/>
              <a:gd name="T28" fmla="*/ 5284965 w 20470"/>
              <a:gd name="T29" fmla="*/ 3743039 h 14293"/>
              <a:gd name="T30" fmla="*/ 5364561 w 20470"/>
              <a:gd name="T31" fmla="*/ 3323681 h 14293"/>
              <a:gd name="T32" fmla="*/ 5783158 w 20470"/>
              <a:gd name="T33" fmla="*/ 3244511 h 14293"/>
              <a:gd name="T34" fmla="*/ 6535961 w 20470"/>
              <a:gd name="T35" fmla="*/ 3613969 h 14293"/>
              <a:gd name="T36" fmla="*/ 6934419 w 20470"/>
              <a:gd name="T37" fmla="*/ 3530001 h 14293"/>
              <a:gd name="T38" fmla="*/ 7015932 w 20470"/>
              <a:gd name="T39" fmla="*/ 3118799 h 14293"/>
              <a:gd name="T40" fmla="*/ 6652957 w 20470"/>
              <a:gd name="T41" fmla="*/ 2374126 h 14293"/>
              <a:gd name="T42" fmla="*/ 6732073 w 20470"/>
              <a:gd name="T43" fmla="*/ 1955247 h 14293"/>
              <a:gd name="T44" fmla="*/ 7150670 w 20470"/>
              <a:gd name="T45" fmla="*/ 1876078 h 14293"/>
              <a:gd name="T46" fmla="*/ 7904911 w 20470"/>
              <a:gd name="T47" fmla="*/ 2243616 h 14293"/>
              <a:gd name="T48" fmla="*/ 8304808 w 20470"/>
              <a:gd name="T49" fmla="*/ 2158689 h 14293"/>
              <a:gd name="T50" fmla="*/ 8386322 w 20470"/>
              <a:gd name="T51" fmla="*/ 1747487 h 14293"/>
              <a:gd name="T52" fmla="*/ 8023346 w 20470"/>
              <a:gd name="T53" fmla="*/ 1002814 h 14293"/>
              <a:gd name="T54" fmla="*/ 8102942 w 20470"/>
              <a:gd name="T55" fmla="*/ 583935 h 14293"/>
              <a:gd name="T56" fmla="*/ 8521539 w 20470"/>
              <a:gd name="T57" fmla="*/ 504286 h 14293"/>
              <a:gd name="T58" fmla="*/ 9275780 w 20470"/>
              <a:gd name="T59" fmla="*/ 872304 h 14293"/>
              <a:gd name="T60" fmla="*/ 9675677 w 20470"/>
              <a:gd name="T61" fmla="*/ 786417 h 14293"/>
              <a:gd name="T62" fmla="*/ 9757190 w 20470"/>
              <a:gd name="T63" fmla="*/ 375695 h 14293"/>
              <a:gd name="T64" fmla="*/ 9574024 w 20470"/>
              <a:gd name="T65" fmla="*/ 0 h 14293"/>
              <a:gd name="T66" fmla="*/ 0 w 20470"/>
              <a:gd name="T67" fmla="*/ 0 h 14293"/>
              <a:gd name="T68" fmla="*/ 0 w 20470"/>
              <a:gd name="T69" fmla="*/ 6858000 h 14293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20470" h="14293">
                <a:moveTo>
                  <a:pt x="0" y="14293"/>
                </a:moveTo>
                <a:lnTo>
                  <a:pt x="5684" y="14293"/>
                </a:lnTo>
                <a:cubicBezTo>
                  <a:pt x="5495" y="13905"/>
                  <a:pt x="5306" y="13517"/>
                  <a:pt x="5306" y="13517"/>
                </a:cubicBezTo>
                <a:cubicBezTo>
                  <a:pt x="5306" y="13517"/>
                  <a:pt x="5077" y="13038"/>
                  <a:pt x="5472" y="12643"/>
                </a:cubicBezTo>
                <a:cubicBezTo>
                  <a:pt x="5708" y="12407"/>
                  <a:pt x="6053" y="12349"/>
                  <a:pt x="6345" y="12478"/>
                </a:cubicBezTo>
                <a:cubicBezTo>
                  <a:pt x="6357" y="12483"/>
                  <a:pt x="7917" y="13245"/>
                  <a:pt x="7917" y="13245"/>
                </a:cubicBezTo>
                <a:cubicBezTo>
                  <a:pt x="7917" y="13245"/>
                  <a:pt x="8353" y="13466"/>
                  <a:pt x="8751" y="13067"/>
                </a:cubicBezTo>
                <a:cubicBezTo>
                  <a:pt x="8982" y="12837"/>
                  <a:pt x="9042" y="12503"/>
                  <a:pt x="8921" y="12211"/>
                </a:cubicBezTo>
                <a:cubicBezTo>
                  <a:pt x="8913" y="12193"/>
                  <a:pt x="8164" y="10659"/>
                  <a:pt x="8164" y="10659"/>
                </a:cubicBezTo>
                <a:cubicBezTo>
                  <a:pt x="8164" y="10659"/>
                  <a:pt x="7935" y="10180"/>
                  <a:pt x="8330" y="9785"/>
                </a:cubicBezTo>
                <a:cubicBezTo>
                  <a:pt x="8566" y="9549"/>
                  <a:pt x="8912" y="9491"/>
                  <a:pt x="9203" y="9620"/>
                </a:cubicBezTo>
                <a:cubicBezTo>
                  <a:pt x="9215" y="9625"/>
                  <a:pt x="10775" y="10387"/>
                  <a:pt x="10775" y="10387"/>
                </a:cubicBezTo>
                <a:cubicBezTo>
                  <a:pt x="10775" y="10387"/>
                  <a:pt x="11211" y="10608"/>
                  <a:pt x="11609" y="10209"/>
                </a:cubicBezTo>
                <a:cubicBezTo>
                  <a:pt x="11840" y="9979"/>
                  <a:pt x="11901" y="9645"/>
                  <a:pt x="11780" y="9353"/>
                </a:cubicBezTo>
                <a:cubicBezTo>
                  <a:pt x="11771" y="9335"/>
                  <a:pt x="11022" y="7801"/>
                  <a:pt x="11022" y="7801"/>
                </a:cubicBezTo>
                <a:cubicBezTo>
                  <a:pt x="11022" y="7801"/>
                  <a:pt x="10793" y="7322"/>
                  <a:pt x="11188" y="6927"/>
                </a:cubicBezTo>
                <a:cubicBezTo>
                  <a:pt x="11425" y="6691"/>
                  <a:pt x="11770" y="6633"/>
                  <a:pt x="12061" y="6762"/>
                </a:cubicBezTo>
                <a:cubicBezTo>
                  <a:pt x="12074" y="6767"/>
                  <a:pt x="13631" y="7532"/>
                  <a:pt x="13631" y="7532"/>
                </a:cubicBezTo>
                <a:cubicBezTo>
                  <a:pt x="13631" y="7532"/>
                  <a:pt x="14095" y="7723"/>
                  <a:pt x="14462" y="7357"/>
                </a:cubicBezTo>
                <a:cubicBezTo>
                  <a:pt x="14692" y="7127"/>
                  <a:pt x="14753" y="6793"/>
                  <a:pt x="14632" y="6500"/>
                </a:cubicBezTo>
                <a:cubicBezTo>
                  <a:pt x="14623" y="6483"/>
                  <a:pt x="13875" y="4948"/>
                  <a:pt x="13875" y="4948"/>
                </a:cubicBezTo>
                <a:cubicBezTo>
                  <a:pt x="13875" y="4948"/>
                  <a:pt x="13646" y="4470"/>
                  <a:pt x="14040" y="4075"/>
                </a:cubicBezTo>
                <a:cubicBezTo>
                  <a:pt x="14277" y="3838"/>
                  <a:pt x="14622" y="3781"/>
                  <a:pt x="14913" y="3910"/>
                </a:cubicBezTo>
                <a:cubicBezTo>
                  <a:pt x="14926" y="3915"/>
                  <a:pt x="16486" y="4676"/>
                  <a:pt x="16486" y="4676"/>
                </a:cubicBezTo>
                <a:cubicBezTo>
                  <a:pt x="16486" y="4676"/>
                  <a:pt x="16921" y="4897"/>
                  <a:pt x="17320" y="4499"/>
                </a:cubicBezTo>
                <a:cubicBezTo>
                  <a:pt x="17550" y="4268"/>
                  <a:pt x="17611" y="3935"/>
                  <a:pt x="17490" y="3642"/>
                </a:cubicBezTo>
                <a:cubicBezTo>
                  <a:pt x="17481" y="3624"/>
                  <a:pt x="16733" y="2090"/>
                  <a:pt x="16733" y="2090"/>
                </a:cubicBezTo>
                <a:cubicBezTo>
                  <a:pt x="16733" y="2090"/>
                  <a:pt x="16504" y="1611"/>
                  <a:pt x="16899" y="1217"/>
                </a:cubicBezTo>
                <a:cubicBezTo>
                  <a:pt x="17135" y="980"/>
                  <a:pt x="17480" y="922"/>
                  <a:pt x="17772" y="1051"/>
                </a:cubicBezTo>
                <a:cubicBezTo>
                  <a:pt x="17784" y="1056"/>
                  <a:pt x="19345" y="1818"/>
                  <a:pt x="19345" y="1818"/>
                </a:cubicBezTo>
                <a:cubicBezTo>
                  <a:pt x="19345" y="1818"/>
                  <a:pt x="19807" y="2012"/>
                  <a:pt x="20179" y="1639"/>
                </a:cubicBezTo>
                <a:cubicBezTo>
                  <a:pt x="20409" y="1409"/>
                  <a:pt x="20470" y="1075"/>
                  <a:pt x="20349" y="783"/>
                </a:cubicBezTo>
                <a:cubicBezTo>
                  <a:pt x="20345" y="774"/>
                  <a:pt x="20156" y="386"/>
                  <a:pt x="19967" y="0"/>
                </a:cubicBezTo>
                <a:lnTo>
                  <a:pt x="0" y="0"/>
                </a:lnTo>
                <a:lnTo>
                  <a:pt x="0" y="14293"/>
                </a:lnTo>
                <a:close/>
              </a:path>
            </a:pathLst>
          </a:custGeom>
          <a:solidFill>
            <a:srgbClr val="0092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chemeClr val="bg1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28263092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4 B">
    <p:bg>
      <p:bgPr>
        <a:solidFill>
          <a:srgbClr val="FFC6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8"/>
          <p:cNvSpPr>
            <a:spLocks/>
          </p:cNvSpPr>
          <p:nvPr/>
        </p:nvSpPr>
        <p:spPr bwMode="auto">
          <a:xfrm>
            <a:off x="0" y="0"/>
            <a:ext cx="12193588" cy="6858000"/>
          </a:xfrm>
          <a:custGeom>
            <a:avLst/>
            <a:gdLst>
              <a:gd name="T0" fmla="*/ 0 w 25400"/>
              <a:gd name="T1" fmla="*/ 6858000 h 14293"/>
              <a:gd name="T2" fmla="*/ 5607912 w 25400"/>
              <a:gd name="T3" fmla="*/ 6858000 h 14293"/>
              <a:gd name="T4" fmla="*/ 5425974 w 25400"/>
              <a:gd name="T5" fmla="*/ 6485663 h 14293"/>
              <a:gd name="T6" fmla="*/ 5505662 w 25400"/>
              <a:gd name="T7" fmla="*/ 6066305 h 14293"/>
              <a:gd name="T8" fmla="*/ 5924743 w 25400"/>
              <a:gd name="T9" fmla="*/ 5987135 h 14293"/>
              <a:gd name="T10" fmla="*/ 6679377 w 25400"/>
              <a:gd name="T11" fmla="*/ 6355154 h 14293"/>
              <a:gd name="T12" fmla="*/ 7079737 w 25400"/>
              <a:gd name="T13" fmla="*/ 6269746 h 14293"/>
              <a:gd name="T14" fmla="*/ 7161825 w 25400"/>
              <a:gd name="T15" fmla="*/ 5859025 h 14293"/>
              <a:gd name="T16" fmla="*/ 6797949 w 25400"/>
              <a:gd name="T17" fmla="*/ 5114351 h 14293"/>
              <a:gd name="T18" fmla="*/ 6877637 w 25400"/>
              <a:gd name="T19" fmla="*/ 4694993 h 14293"/>
              <a:gd name="T20" fmla="*/ 7296718 w 25400"/>
              <a:gd name="T21" fmla="*/ 4615823 h 14293"/>
              <a:gd name="T22" fmla="*/ 8051832 w 25400"/>
              <a:gd name="T23" fmla="*/ 4983841 h 14293"/>
              <a:gd name="T24" fmla="*/ 8452192 w 25400"/>
              <a:gd name="T25" fmla="*/ 4898434 h 14293"/>
              <a:gd name="T26" fmla="*/ 8533800 w 25400"/>
              <a:gd name="T27" fmla="*/ 4487712 h 14293"/>
              <a:gd name="T28" fmla="*/ 8170404 w 25400"/>
              <a:gd name="T29" fmla="*/ 3743039 h 14293"/>
              <a:gd name="T30" fmla="*/ 8249612 w 25400"/>
              <a:gd name="T31" fmla="*/ 3323681 h 14293"/>
              <a:gd name="T32" fmla="*/ 8668693 w 25400"/>
              <a:gd name="T33" fmla="*/ 3244511 h 14293"/>
              <a:gd name="T34" fmla="*/ 9422367 w 25400"/>
              <a:gd name="T35" fmla="*/ 3613969 h 14293"/>
              <a:gd name="T36" fmla="*/ 9821287 w 25400"/>
              <a:gd name="T37" fmla="*/ 3530001 h 14293"/>
              <a:gd name="T38" fmla="*/ 9902895 w 25400"/>
              <a:gd name="T39" fmla="*/ 3118799 h 14293"/>
              <a:gd name="T40" fmla="*/ 9539499 w 25400"/>
              <a:gd name="T41" fmla="*/ 2374126 h 14293"/>
              <a:gd name="T42" fmla="*/ 9619187 w 25400"/>
              <a:gd name="T43" fmla="*/ 1955247 h 14293"/>
              <a:gd name="T44" fmla="*/ 10038268 w 25400"/>
              <a:gd name="T45" fmla="*/ 1876078 h 14293"/>
              <a:gd name="T46" fmla="*/ 10792902 w 25400"/>
              <a:gd name="T47" fmla="*/ 2243616 h 14293"/>
              <a:gd name="T48" fmla="*/ 11193262 w 25400"/>
              <a:gd name="T49" fmla="*/ 2158689 h 14293"/>
              <a:gd name="T50" fmla="*/ 11274870 w 25400"/>
              <a:gd name="T51" fmla="*/ 1747487 h 14293"/>
              <a:gd name="T52" fmla="*/ 10911474 w 25400"/>
              <a:gd name="T53" fmla="*/ 1002814 h 14293"/>
              <a:gd name="T54" fmla="*/ 10991162 w 25400"/>
              <a:gd name="T55" fmla="*/ 583935 h 14293"/>
              <a:gd name="T56" fmla="*/ 11410243 w 25400"/>
              <a:gd name="T57" fmla="*/ 504286 h 14293"/>
              <a:gd name="T58" fmla="*/ 12165357 w 25400"/>
              <a:gd name="T59" fmla="*/ 872304 h 14293"/>
              <a:gd name="T60" fmla="*/ 12193200 w 25400"/>
              <a:gd name="T61" fmla="*/ 881421 h 14293"/>
              <a:gd name="T62" fmla="*/ 12193200 w 25400"/>
              <a:gd name="T63" fmla="*/ 0 h 14293"/>
              <a:gd name="T64" fmla="*/ 0 w 25400"/>
              <a:gd name="T65" fmla="*/ 0 h 14293"/>
              <a:gd name="T66" fmla="*/ 0 w 25400"/>
              <a:gd name="T67" fmla="*/ 6858000 h 14293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25400" h="14293">
                <a:moveTo>
                  <a:pt x="0" y="14293"/>
                </a:moveTo>
                <a:lnTo>
                  <a:pt x="11682" y="14293"/>
                </a:lnTo>
                <a:cubicBezTo>
                  <a:pt x="11492" y="13905"/>
                  <a:pt x="11303" y="13517"/>
                  <a:pt x="11303" y="13517"/>
                </a:cubicBezTo>
                <a:cubicBezTo>
                  <a:pt x="11303" y="13517"/>
                  <a:pt x="11074" y="13038"/>
                  <a:pt x="11469" y="12643"/>
                </a:cubicBezTo>
                <a:cubicBezTo>
                  <a:pt x="11705" y="12407"/>
                  <a:pt x="12051" y="12349"/>
                  <a:pt x="12342" y="12478"/>
                </a:cubicBezTo>
                <a:cubicBezTo>
                  <a:pt x="12354" y="12483"/>
                  <a:pt x="13914" y="13245"/>
                  <a:pt x="13914" y="13245"/>
                </a:cubicBezTo>
                <a:cubicBezTo>
                  <a:pt x="13914" y="13245"/>
                  <a:pt x="14350" y="13466"/>
                  <a:pt x="14748" y="13067"/>
                </a:cubicBezTo>
                <a:cubicBezTo>
                  <a:pt x="14979" y="12837"/>
                  <a:pt x="15040" y="12503"/>
                  <a:pt x="14919" y="12211"/>
                </a:cubicBezTo>
                <a:cubicBezTo>
                  <a:pt x="14910" y="12193"/>
                  <a:pt x="14161" y="10659"/>
                  <a:pt x="14161" y="10659"/>
                </a:cubicBezTo>
                <a:cubicBezTo>
                  <a:pt x="14161" y="10659"/>
                  <a:pt x="13932" y="10180"/>
                  <a:pt x="14327" y="9785"/>
                </a:cubicBezTo>
                <a:cubicBezTo>
                  <a:pt x="14564" y="9549"/>
                  <a:pt x="14909" y="9491"/>
                  <a:pt x="15200" y="9620"/>
                </a:cubicBezTo>
                <a:cubicBezTo>
                  <a:pt x="15213" y="9625"/>
                  <a:pt x="16773" y="10387"/>
                  <a:pt x="16773" y="10387"/>
                </a:cubicBezTo>
                <a:cubicBezTo>
                  <a:pt x="16773" y="10387"/>
                  <a:pt x="17208" y="10608"/>
                  <a:pt x="17607" y="10209"/>
                </a:cubicBezTo>
                <a:cubicBezTo>
                  <a:pt x="17837" y="9979"/>
                  <a:pt x="17898" y="9645"/>
                  <a:pt x="17777" y="9353"/>
                </a:cubicBezTo>
                <a:cubicBezTo>
                  <a:pt x="17768" y="9335"/>
                  <a:pt x="17020" y="7801"/>
                  <a:pt x="17020" y="7801"/>
                </a:cubicBezTo>
                <a:cubicBezTo>
                  <a:pt x="17020" y="7801"/>
                  <a:pt x="16791" y="7322"/>
                  <a:pt x="17185" y="6927"/>
                </a:cubicBezTo>
                <a:cubicBezTo>
                  <a:pt x="17422" y="6691"/>
                  <a:pt x="17767" y="6633"/>
                  <a:pt x="18058" y="6762"/>
                </a:cubicBezTo>
                <a:cubicBezTo>
                  <a:pt x="18071" y="6767"/>
                  <a:pt x="19628" y="7532"/>
                  <a:pt x="19628" y="7532"/>
                </a:cubicBezTo>
                <a:cubicBezTo>
                  <a:pt x="19628" y="7532"/>
                  <a:pt x="20093" y="7723"/>
                  <a:pt x="20459" y="7357"/>
                </a:cubicBezTo>
                <a:cubicBezTo>
                  <a:pt x="20689" y="7127"/>
                  <a:pt x="20750" y="6793"/>
                  <a:pt x="20629" y="6500"/>
                </a:cubicBezTo>
                <a:cubicBezTo>
                  <a:pt x="20620" y="6483"/>
                  <a:pt x="19872" y="4948"/>
                  <a:pt x="19872" y="4948"/>
                </a:cubicBezTo>
                <a:cubicBezTo>
                  <a:pt x="19872" y="4948"/>
                  <a:pt x="19643" y="4470"/>
                  <a:pt x="20038" y="4075"/>
                </a:cubicBezTo>
                <a:cubicBezTo>
                  <a:pt x="20274" y="3838"/>
                  <a:pt x="20619" y="3781"/>
                  <a:pt x="20911" y="3910"/>
                </a:cubicBezTo>
                <a:cubicBezTo>
                  <a:pt x="20923" y="3915"/>
                  <a:pt x="22483" y="4676"/>
                  <a:pt x="22483" y="4676"/>
                </a:cubicBezTo>
                <a:cubicBezTo>
                  <a:pt x="22483" y="4676"/>
                  <a:pt x="22919" y="4897"/>
                  <a:pt x="23317" y="4499"/>
                </a:cubicBezTo>
                <a:cubicBezTo>
                  <a:pt x="23547" y="4268"/>
                  <a:pt x="23608" y="3935"/>
                  <a:pt x="23487" y="3642"/>
                </a:cubicBezTo>
                <a:cubicBezTo>
                  <a:pt x="23479" y="3624"/>
                  <a:pt x="22730" y="2090"/>
                  <a:pt x="22730" y="2090"/>
                </a:cubicBezTo>
                <a:cubicBezTo>
                  <a:pt x="22730" y="2090"/>
                  <a:pt x="22501" y="1611"/>
                  <a:pt x="22896" y="1217"/>
                </a:cubicBezTo>
                <a:cubicBezTo>
                  <a:pt x="23132" y="980"/>
                  <a:pt x="23478" y="922"/>
                  <a:pt x="23769" y="1051"/>
                </a:cubicBezTo>
                <a:cubicBezTo>
                  <a:pt x="23781" y="1056"/>
                  <a:pt x="25342" y="1818"/>
                  <a:pt x="25342" y="1818"/>
                </a:cubicBezTo>
                <a:cubicBezTo>
                  <a:pt x="25342" y="1818"/>
                  <a:pt x="25363" y="1827"/>
                  <a:pt x="25400" y="1837"/>
                </a:cubicBezTo>
                <a:lnTo>
                  <a:pt x="25400" y="0"/>
                </a:lnTo>
                <a:lnTo>
                  <a:pt x="0" y="0"/>
                </a:lnTo>
                <a:lnTo>
                  <a:pt x="0" y="14293"/>
                </a:lnTo>
                <a:close/>
              </a:path>
            </a:pathLst>
          </a:custGeom>
          <a:solidFill>
            <a:srgbClr val="0092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chemeClr val="bg1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59172160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5">
    <p:bg>
      <p:bgPr>
        <a:solidFill>
          <a:srgbClr val="FFC6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 noChangeAspect="1"/>
          </p:cNvSpPr>
          <p:nvPr/>
        </p:nvSpPr>
        <p:spPr bwMode="auto">
          <a:xfrm>
            <a:off x="-17463" y="-17463"/>
            <a:ext cx="9726613" cy="6875463"/>
          </a:xfrm>
          <a:custGeom>
            <a:avLst/>
            <a:gdLst>
              <a:gd name="T0" fmla="*/ 12981 w 20233"/>
              <a:gd name="T1" fmla="*/ 6251 h 14300"/>
              <a:gd name="T2" fmla="*/ 12981 w 20233"/>
              <a:gd name="T3" fmla="*/ 6876000 h 14300"/>
              <a:gd name="T4" fmla="*/ 3610270 w 20233"/>
              <a:gd name="T5" fmla="*/ 6876000 h 14300"/>
              <a:gd name="T6" fmla="*/ 3608347 w 20233"/>
              <a:gd name="T7" fmla="*/ 6056169 h 14300"/>
              <a:gd name="T8" fmla="*/ 4484350 w 20233"/>
              <a:gd name="T9" fmla="*/ 6058573 h 14300"/>
              <a:gd name="T10" fmla="*/ 4481946 w 20233"/>
              <a:gd name="T11" fmla="*/ 5182004 h 14300"/>
              <a:gd name="T12" fmla="*/ 5358431 w 20233"/>
              <a:gd name="T13" fmla="*/ 5184408 h 14300"/>
              <a:gd name="T14" fmla="*/ 5356027 w 20233"/>
              <a:gd name="T15" fmla="*/ 4368424 h 14300"/>
              <a:gd name="T16" fmla="*/ 6232031 w 20233"/>
              <a:gd name="T17" fmla="*/ 4370828 h 14300"/>
              <a:gd name="T18" fmla="*/ 6229627 w 20233"/>
              <a:gd name="T19" fmla="*/ 3494258 h 14300"/>
              <a:gd name="T20" fmla="*/ 7106111 w 20233"/>
              <a:gd name="T21" fmla="*/ 3496662 h 14300"/>
              <a:gd name="T22" fmla="*/ 7103707 w 20233"/>
              <a:gd name="T23" fmla="*/ 2620573 h 14300"/>
              <a:gd name="T24" fmla="*/ 7980192 w 20233"/>
              <a:gd name="T25" fmla="*/ 2622978 h 14300"/>
              <a:gd name="T26" fmla="*/ 7977788 w 20233"/>
              <a:gd name="T27" fmla="*/ 1746408 h 14300"/>
              <a:gd name="T28" fmla="*/ 8853791 w 20233"/>
              <a:gd name="T29" fmla="*/ 1748812 h 14300"/>
              <a:gd name="T30" fmla="*/ 8851388 w 20233"/>
              <a:gd name="T31" fmla="*/ 872723 h 14300"/>
              <a:gd name="T32" fmla="*/ 9727872 w 20233"/>
              <a:gd name="T33" fmla="*/ 875127 h 14300"/>
              <a:gd name="T34" fmla="*/ 9725468 w 20233"/>
              <a:gd name="T35" fmla="*/ 0 h 14300"/>
              <a:gd name="T36" fmla="*/ 12981 w 20233"/>
              <a:gd name="T37" fmla="*/ 6251 h 1430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0233" h="14300">
                <a:moveTo>
                  <a:pt x="27" y="13"/>
                </a:moveTo>
                <a:cubicBezTo>
                  <a:pt x="-68" y="4714"/>
                  <a:pt x="122" y="9599"/>
                  <a:pt x="27" y="14300"/>
                </a:cubicBezTo>
                <a:lnTo>
                  <a:pt x="7509" y="14300"/>
                </a:lnTo>
                <a:cubicBezTo>
                  <a:pt x="7508" y="13732"/>
                  <a:pt x="7506" y="13163"/>
                  <a:pt x="7505" y="12595"/>
                </a:cubicBezTo>
                <a:lnTo>
                  <a:pt x="9327" y="12600"/>
                </a:lnTo>
                <a:cubicBezTo>
                  <a:pt x="9325" y="11992"/>
                  <a:pt x="9324" y="11385"/>
                  <a:pt x="9322" y="10777"/>
                </a:cubicBezTo>
                <a:lnTo>
                  <a:pt x="11145" y="10782"/>
                </a:lnTo>
                <a:cubicBezTo>
                  <a:pt x="11143" y="10216"/>
                  <a:pt x="11142" y="9651"/>
                  <a:pt x="11140" y="9085"/>
                </a:cubicBezTo>
                <a:lnTo>
                  <a:pt x="12962" y="9090"/>
                </a:lnTo>
                <a:cubicBezTo>
                  <a:pt x="12960" y="8482"/>
                  <a:pt x="12959" y="7875"/>
                  <a:pt x="12957" y="7267"/>
                </a:cubicBezTo>
                <a:lnTo>
                  <a:pt x="14780" y="7272"/>
                </a:lnTo>
                <a:cubicBezTo>
                  <a:pt x="14778" y="6665"/>
                  <a:pt x="14777" y="6057"/>
                  <a:pt x="14775" y="5450"/>
                </a:cubicBezTo>
                <a:lnTo>
                  <a:pt x="16598" y="5455"/>
                </a:lnTo>
                <a:cubicBezTo>
                  <a:pt x="16596" y="4847"/>
                  <a:pt x="16595" y="4240"/>
                  <a:pt x="16593" y="3632"/>
                </a:cubicBezTo>
                <a:lnTo>
                  <a:pt x="18415" y="3637"/>
                </a:lnTo>
                <a:cubicBezTo>
                  <a:pt x="18413" y="3030"/>
                  <a:pt x="18412" y="2422"/>
                  <a:pt x="18410" y="1815"/>
                </a:cubicBezTo>
                <a:lnTo>
                  <a:pt x="20233" y="1820"/>
                </a:lnTo>
                <a:cubicBezTo>
                  <a:pt x="20231" y="1213"/>
                  <a:pt x="20230" y="607"/>
                  <a:pt x="20228" y="0"/>
                </a:cubicBezTo>
                <a:lnTo>
                  <a:pt x="27" y="13"/>
                </a:lnTo>
                <a:close/>
              </a:path>
            </a:pathLst>
          </a:custGeom>
          <a:solidFill>
            <a:srgbClr val="0092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chemeClr val="bg1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407250533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5 B">
    <p:bg>
      <p:bgPr>
        <a:solidFill>
          <a:srgbClr val="FFC6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auto">
          <a:xfrm>
            <a:off x="0" y="0"/>
            <a:ext cx="12193588" cy="6858000"/>
          </a:xfrm>
          <a:custGeom>
            <a:avLst/>
            <a:gdLst>
              <a:gd name="T0" fmla="*/ 0 w 25400"/>
              <a:gd name="T1" fmla="*/ 0 h 14300"/>
              <a:gd name="T2" fmla="*/ 0 w 25400"/>
              <a:gd name="T3" fmla="*/ 6858000 h 14300"/>
              <a:gd name="T4" fmla="*/ 6962125 w 25400"/>
              <a:gd name="T5" fmla="*/ 6858000 h 14300"/>
              <a:gd name="T6" fmla="*/ 6959725 w 25400"/>
              <a:gd name="T7" fmla="*/ 6040315 h 14300"/>
              <a:gd name="T8" fmla="*/ 7834851 w 25400"/>
              <a:gd name="T9" fmla="*/ 6042713 h 14300"/>
              <a:gd name="T10" fmla="*/ 7832451 w 25400"/>
              <a:gd name="T11" fmla="*/ 5168438 h 14300"/>
              <a:gd name="T12" fmla="*/ 8707097 w 25400"/>
              <a:gd name="T13" fmla="*/ 5170836 h 14300"/>
              <a:gd name="T14" fmla="*/ 8704697 w 25400"/>
              <a:gd name="T15" fmla="*/ 4356988 h 14300"/>
              <a:gd name="T16" fmla="*/ 9579823 w 25400"/>
              <a:gd name="T17" fmla="*/ 4359386 h 14300"/>
              <a:gd name="T18" fmla="*/ 9577423 w 25400"/>
              <a:gd name="T19" fmla="*/ 3485111 h 14300"/>
              <a:gd name="T20" fmla="*/ 10452069 w 25400"/>
              <a:gd name="T21" fmla="*/ 3487509 h 14300"/>
              <a:gd name="T22" fmla="*/ 10449668 w 25400"/>
              <a:gd name="T23" fmla="*/ 2613713 h 14300"/>
              <a:gd name="T24" fmla="*/ 11324795 w 25400"/>
              <a:gd name="T25" fmla="*/ 2616111 h 14300"/>
              <a:gd name="T26" fmla="*/ 11322394 w 25400"/>
              <a:gd name="T27" fmla="*/ 1741836 h 14300"/>
              <a:gd name="T28" fmla="*/ 12193200 w 25400"/>
              <a:gd name="T29" fmla="*/ 1744234 h 14300"/>
              <a:gd name="T30" fmla="*/ 12193200 w 25400"/>
              <a:gd name="T31" fmla="*/ 0 h 14300"/>
              <a:gd name="T32" fmla="*/ 0 w 25400"/>
              <a:gd name="T33" fmla="*/ 0 h 1430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5400" h="14300">
                <a:moveTo>
                  <a:pt x="0" y="0"/>
                </a:moveTo>
                <a:lnTo>
                  <a:pt x="0" y="14300"/>
                </a:lnTo>
                <a:lnTo>
                  <a:pt x="14503" y="14300"/>
                </a:lnTo>
                <a:lnTo>
                  <a:pt x="14498" y="12595"/>
                </a:lnTo>
                <a:lnTo>
                  <a:pt x="16321" y="12600"/>
                </a:lnTo>
                <a:lnTo>
                  <a:pt x="16316" y="10777"/>
                </a:lnTo>
                <a:lnTo>
                  <a:pt x="18138" y="10782"/>
                </a:lnTo>
                <a:lnTo>
                  <a:pt x="18133" y="9085"/>
                </a:lnTo>
                <a:lnTo>
                  <a:pt x="19956" y="9090"/>
                </a:lnTo>
                <a:lnTo>
                  <a:pt x="19951" y="7267"/>
                </a:lnTo>
                <a:lnTo>
                  <a:pt x="21773" y="7272"/>
                </a:lnTo>
                <a:lnTo>
                  <a:pt x="21768" y="5450"/>
                </a:lnTo>
                <a:lnTo>
                  <a:pt x="23591" y="5455"/>
                </a:lnTo>
                <a:lnTo>
                  <a:pt x="23586" y="3632"/>
                </a:lnTo>
                <a:lnTo>
                  <a:pt x="25400" y="3637"/>
                </a:lnTo>
                <a:lnTo>
                  <a:pt x="25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92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5" name="Ryhmä 14"/>
          <p:cNvGrpSpPr/>
          <p:nvPr/>
        </p:nvGrpSpPr>
        <p:grpSpPr bwMode="black">
          <a:xfrm>
            <a:off x="465667" y="5813465"/>
            <a:ext cx="1295039" cy="601443"/>
            <a:chOff x="228601" y="704851"/>
            <a:chExt cx="11734800" cy="5449888"/>
          </a:xfrm>
          <a:solidFill>
            <a:schemeClr val="bg1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8563" y="457200"/>
            <a:ext cx="10739336" cy="2071991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3"/>
          </p:nvPr>
        </p:nvSpPr>
        <p:spPr>
          <a:xfrm>
            <a:off x="447472" y="2665378"/>
            <a:ext cx="10709478" cy="972000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09856806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86383" y="457200"/>
            <a:ext cx="10661515" cy="5136204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18424-B92D-4C7F-9415-053F3295D071}" type="datetime1">
              <a:rPr lang="fi-FI"/>
              <a:pPr>
                <a:defRPr/>
              </a:pPr>
              <a:t>10.3.2023</a:t>
            </a:fld>
            <a:endParaRPr lang="fi-FI" dirty="0"/>
          </a:p>
        </p:txBody>
      </p:sp>
      <p:sp>
        <p:nvSpPr>
          <p:cNvPr id="4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5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1EA9D4-F515-4902-867A-B247646F5EC2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057063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 nega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Ryhmä 8"/>
          <p:cNvGrpSpPr/>
          <p:nvPr/>
        </p:nvGrpSpPr>
        <p:grpSpPr bwMode="black">
          <a:xfrm>
            <a:off x="465667" y="6222027"/>
            <a:ext cx="804333" cy="373549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4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6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0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2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3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86383" y="457200"/>
            <a:ext cx="10661515" cy="5136204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02CA6CF-4EF4-4EDF-833B-5D8CF04DD2BC}" type="datetime1">
              <a:rPr lang="fi-FI"/>
              <a:pPr>
                <a:defRPr/>
              </a:pPr>
              <a:t>10.3.2023</a:t>
            </a:fld>
            <a:endParaRPr lang="fi-FI"/>
          </a:p>
        </p:txBody>
      </p:sp>
      <p:sp>
        <p:nvSpPr>
          <p:cNvPr id="1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fi-FI"/>
              <a:t>Etunimi Sukunimi</a:t>
            </a:r>
          </a:p>
        </p:txBody>
      </p:sp>
      <p:sp>
        <p:nvSpPr>
          <p:cNvPr id="1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AC1B8BA-E752-4A6E-B972-C427D7AF2F14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8670623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spåra">
    <p:bg>
      <p:bgPr>
        <a:solidFill>
          <a:srgbClr val="0092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Ryhmä 8"/>
          <p:cNvGrpSpPr/>
          <p:nvPr/>
        </p:nvGrpSpPr>
        <p:grpSpPr bwMode="black">
          <a:xfrm>
            <a:off x="465667" y="6222027"/>
            <a:ext cx="804333" cy="373549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4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6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0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2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3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86383" y="457200"/>
            <a:ext cx="10661515" cy="5136204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4084C8E-DC1F-4491-AD0F-182C7767E846}" type="datetime1">
              <a:rPr lang="fi-FI"/>
              <a:pPr>
                <a:defRPr/>
              </a:pPr>
              <a:t>10.3.2023</a:t>
            </a:fld>
            <a:endParaRPr lang="fi-FI"/>
          </a:p>
        </p:txBody>
      </p:sp>
      <p:sp>
        <p:nvSpPr>
          <p:cNvPr id="1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fi-FI"/>
              <a:t>Etunimi Sukunimi</a:t>
            </a:r>
          </a:p>
        </p:txBody>
      </p:sp>
      <p:sp>
        <p:nvSpPr>
          <p:cNvPr id="1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83C8415-1B72-4FAC-85DD-F8537DE87A49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8502330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kupari">
    <p:bg>
      <p:bgPr>
        <a:solidFill>
          <a:srgbClr val="00D7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Ryhmä 8"/>
          <p:cNvGrpSpPr/>
          <p:nvPr/>
        </p:nvGrpSpPr>
        <p:grpSpPr bwMode="black">
          <a:xfrm>
            <a:off x="465667" y="6222027"/>
            <a:ext cx="804333" cy="373549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4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6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0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2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3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86383" y="457200"/>
            <a:ext cx="10661515" cy="5136204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ACC9818-8430-4D53-A945-C872F47357F2}" type="datetime1">
              <a:rPr lang="fi-FI"/>
              <a:pPr>
                <a:defRPr/>
              </a:pPr>
              <a:t>10.3.2023</a:t>
            </a:fld>
            <a:endParaRPr lang="fi-FI"/>
          </a:p>
        </p:txBody>
      </p:sp>
      <p:sp>
        <p:nvSpPr>
          <p:cNvPr id="1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fi-FI"/>
              <a:t>Etunimi Sukunimi</a:t>
            </a:r>
          </a:p>
        </p:txBody>
      </p:sp>
      <p:sp>
        <p:nvSpPr>
          <p:cNvPr id="1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F4F4E3F-355E-4C1B-88E4-17712E5DC9F9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1568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vaakuna">
    <p:bg>
      <p:bgPr>
        <a:solidFill>
          <a:srgbClr val="0001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Ryhmä 8"/>
          <p:cNvGrpSpPr/>
          <p:nvPr/>
        </p:nvGrpSpPr>
        <p:grpSpPr bwMode="black">
          <a:xfrm>
            <a:off x="465667" y="6222027"/>
            <a:ext cx="804333" cy="373549"/>
            <a:chOff x="228601" y="704851"/>
            <a:chExt cx="11734800" cy="5449888"/>
          </a:xfrm>
          <a:solidFill>
            <a:srgbClr val="FFFFFF"/>
          </a:solidFill>
        </p:grpSpPr>
        <p:sp>
          <p:nvSpPr>
            <p:cNvPr id="4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6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0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2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3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solidFill>
                  <a:prstClr val="black"/>
                </a:solidFill>
                <a:latin typeface="Arial" panose="020B0604020202020204"/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86383" y="457200"/>
            <a:ext cx="10661515" cy="5136204"/>
          </a:xfrm>
        </p:spPr>
        <p:txBody>
          <a:bodyPr/>
          <a:lstStyle>
            <a:lvl1pPr algn="l">
              <a:lnSpc>
                <a:spcPct val="85000"/>
              </a:lnSpc>
              <a:defRPr sz="7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FAB405A-0E74-4A80-B9D8-F3E404679E11}" type="datetime1">
              <a:rPr lang="fi-FI"/>
              <a:pPr>
                <a:defRPr/>
              </a:pPr>
              <a:t>10.3.2023</a:t>
            </a:fld>
            <a:endParaRPr lang="fi-FI"/>
          </a:p>
        </p:txBody>
      </p:sp>
      <p:sp>
        <p:nvSpPr>
          <p:cNvPr id="1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fi-FI"/>
              <a:t>Etunimi Sukunimi</a:t>
            </a:r>
          </a:p>
        </p:txBody>
      </p:sp>
      <p:sp>
        <p:nvSpPr>
          <p:cNvPr id="1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F8C0711-CEB3-48AA-876C-ACEFABF9422F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91393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47.xml"/><Relationship Id="rId19" Type="http://schemas.openxmlformats.org/officeDocument/2006/relationships/slideLayout" Target="../slideLayouts/slideLayout56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1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17" Type="http://schemas.openxmlformats.org/officeDocument/2006/relationships/slideLayout" Target="../slideLayouts/slideLayout73.xml"/><Relationship Id="rId2" Type="http://schemas.openxmlformats.org/officeDocument/2006/relationships/slideLayout" Target="../slideLayouts/slideLayout58.xml"/><Relationship Id="rId16" Type="http://schemas.openxmlformats.org/officeDocument/2006/relationships/slideLayout" Target="../slideLayouts/slideLayout72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66.xml"/><Relationship Id="rId19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8.xml"/><Relationship Id="rId18" Type="http://schemas.openxmlformats.org/officeDocument/2006/relationships/slideLayout" Target="../slideLayouts/slideLayout93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17" Type="http://schemas.openxmlformats.org/officeDocument/2006/relationships/slideLayout" Target="../slideLayouts/slideLayout92.xml"/><Relationship Id="rId2" Type="http://schemas.openxmlformats.org/officeDocument/2006/relationships/slideLayout" Target="../slideLayouts/slideLayout77.xml"/><Relationship Id="rId16" Type="http://schemas.openxmlformats.org/officeDocument/2006/relationships/slideLayout" Target="../slideLayouts/slideLayout91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85.xml"/><Relationship Id="rId19" Type="http://schemas.openxmlformats.org/officeDocument/2006/relationships/slideLayout" Target="../slideLayouts/slideLayout94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slideLayout" Target="../slideLayouts/slideLayout89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07.xml"/><Relationship Id="rId18" Type="http://schemas.openxmlformats.org/officeDocument/2006/relationships/slideLayout" Target="../slideLayouts/slideLayout112.xml"/><Relationship Id="rId26" Type="http://schemas.openxmlformats.org/officeDocument/2006/relationships/slideLayout" Target="../slideLayouts/slideLayout120.xml"/><Relationship Id="rId21" Type="http://schemas.openxmlformats.org/officeDocument/2006/relationships/slideLayout" Target="../slideLayouts/slideLayout115.xml"/><Relationship Id="rId34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17" Type="http://schemas.openxmlformats.org/officeDocument/2006/relationships/slideLayout" Target="../slideLayouts/slideLayout111.xml"/><Relationship Id="rId25" Type="http://schemas.openxmlformats.org/officeDocument/2006/relationships/slideLayout" Target="../slideLayouts/slideLayout119.xml"/><Relationship Id="rId33" Type="http://schemas.openxmlformats.org/officeDocument/2006/relationships/slideLayout" Target="../slideLayouts/slideLayout127.xml"/><Relationship Id="rId2" Type="http://schemas.openxmlformats.org/officeDocument/2006/relationships/slideLayout" Target="../slideLayouts/slideLayout96.xml"/><Relationship Id="rId16" Type="http://schemas.openxmlformats.org/officeDocument/2006/relationships/slideLayout" Target="../slideLayouts/slideLayout110.xml"/><Relationship Id="rId20" Type="http://schemas.openxmlformats.org/officeDocument/2006/relationships/slideLayout" Target="../slideLayouts/slideLayout114.xml"/><Relationship Id="rId29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24" Type="http://schemas.openxmlformats.org/officeDocument/2006/relationships/slideLayout" Target="../slideLayouts/slideLayout118.xml"/><Relationship Id="rId32" Type="http://schemas.openxmlformats.org/officeDocument/2006/relationships/slideLayout" Target="../slideLayouts/slideLayout126.xml"/><Relationship Id="rId37" Type="http://schemas.openxmlformats.org/officeDocument/2006/relationships/theme" Target="../theme/theme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23" Type="http://schemas.openxmlformats.org/officeDocument/2006/relationships/slideLayout" Target="../slideLayouts/slideLayout117.xml"/><Relationship Id="rId28" Type="http://schemas.openxmlformats.org/officeDocument/2006/relationships/slideLayout" Target="../slideLayouts/slideLayout122.xml"/><Relationship Id="rId36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04.xml"/><Relationship Id="rId19" Type="http://schemas.openxmlformats.org/officeDocument/2006/relationships/slideLayout" Target="../slideLayouts/slideLayout113.xml"/><Relationship Id="rId31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Relationship Id="rId22" Type="http://schemas.openxmlformats.org/officeDocument/2006/relationships/slideLayout" Target="../slideLayouts/slideLayout116.xml"/><Relationship Id="rId27" Type="http://schemas.openxmlformats.org/officeDocument/2006/relationships/slideLayout" Target="../slideLayouts/slideLayout121.xml"/><Relationship Id="rId30" Type="http://schemas.openxmlformats.org/officeDocument/2006/relationships/slideLayout" Target="../slideLayouts/slideLayout124.xml"/><Relationship Id="rId35" Type="http://schemas.openxmlformats.org/officeDocument/2006/relationships/slideLayout" Target="../slideLayouts/slideLayout129.xml"/><Relationship Id="rId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tsikon paikkamerkki 1"/>
          <p:cNvSpPr>
            <a:spLocks noGrp="1"/>
          </p:cNvSpPr>
          <p:nvPr>
            <p:ph type="title"/>
          </p:nvPr>
        </p:nvSpPr>
        <p:spPr bwMode="auto">
          <a:xfrm>
            <a:off x="457200" y="407988"/>
            <a:ext cx="11234738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perustyyl. napsautt.</a:t>
            </a:r>
          </a:p>
        </p:txBody>
      </p:sp>
      <p:sp>
        <p:nvSpPr>
          <p:cNvPr id="3075" name="Tekstin paikkamerkki 2"/>
          <p:cNvSpPr>
            <a:spLocks noGrp="1"/>
          </p:cNvSpPr>
          <p:nvPr>
            <p:ph type="body" idx="1"/>
          </p:nvPr>
        </p:nvSpPr>
        <p:spPr bwMode="auto">
          <a:xfrm>
            <a:off x="457200" y="1196975"/>
            <a:ext cx="11234738" cy="497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63700" y="6269038"/>
            <a:ext cx="1304925" cy="258762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ctr" eaLnBrk="1" hangingPunct="1">
              <a:defRPr sz="1300">
                <a:solidFill>
                  <a:srgbClr val="000000"/>
                </a:solidFill>
              </a:defRPr>
            </a:lvl1pPr>
          </a:lstStyle>
          <a:p>
            <a:fld id="{B84E7E78-2015-4483-9F30-05B54544AF71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201988" y="6269038"/>
            <a:ext cx="4114800" cy="2587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 smtClean="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0437813" y="6269038"/>
            <a:ext cx="1236662" cy="258762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r" eaLnBrk="1" hangingPunct="1">
              <a:defRPr sz="1300" b="1">
                <a:solidFill>
                  <a:srgbClr val="000000"/>
                </a:solidFill>
              </a:defRPr>
            </a:lvl1pPr>
          </a:lstStyle>
          <a:p>
            <a:fld id="{A69FE29E-46A3-48D4-A82E-DA5F156B67DC}" type="slidenum">
              <a:rPr lang="fi-FI" altLang="fi-FI"/>
              <a:pPr/>
              <a:t>‹#›</a:t>
            </a:fld>
            <a:endParaRPr lang="fi-FI" altLang="fi-FI"/>
          </a:p>
        </p:txBody>
      </p:sp>
      <p:grpSp>
        <p:nvGrpSpPr>
          <p:cNvPr id="3079" name="Ryhmä 6"/>
          <p:cNvGrpSpPr>
            <a:grpSpLocks/>
          </p:cNvGrpSpPr>
          <p:nvPr/>
        </p:nvGrpSpPr>
        <p:grpSpPr bwMode="auto">
          <a:xfrm>
            <a:off x="465138" y="6221413"/>
            <a:ext cx="804862" cy="374650"/>
            <a:chOff x="228601" y="704851"/>
            <a:chExt cx="11734800" cy="5449888"/>
          </a:xfrm>
        </p:grpSpPr>
        <p:sp>
          <p:nvSpPr>
            <p:cNvPr id="3080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6084818 w 32573"/>
                <a:gd name="T1" fmla="*/ 5272503 h 15116"/>
                <a:gd name="T2" fmla="*/ 6988354 w 32573"/>
                <a:gd name="T3" fmla="*/ 4899347 h 15116"/>
                <a:gd name="T4" fmla="*/ 10296636 w 32573"/>
                <a:gd name="T5" fmla="*/ 4899347 h 15116"/>
                <a:gd name="T6" fmla="*/ 11734800 w 32573"/>
                <a:gd name="T7" fmla="*/ 3475584 h 15116"/>
                <a:gd name="T8" fmla="*/ 11734800 w 32573"/>
                <a:gd name="T9" fmla="*/ 0 h 15116"/>
                <a:gd name="T10" fmla="*/ 0 w 32573"/>
                <a:gd name="T11" fmla="*/ 0 h 15116"/>
                <a:gd name="T12" fmla="*/ 0 w 32573"/>
                <a:gd name="T13" fmla="*/ 3475584 h 15116"/>
                <a:gd name="T14" fmla="*/ 1429518 w 32573"/>
                <a:gd name="T15" fmla="*/ 4899347 h 15116"/>
                <a:gd name="T16" fmla="*/ 4825343 w 32573"/>
                <a:gd name="T17" fmla="*/ 4899347 h 15116"/>
                <a:gd name="T18" fmla="*/ 5728879 w 32573"/>
                <a:gd name="T19" fmla="*/ 5272503 h 15116"/>
                <a:gd name="T20" fmla="*/ 5907209 w 32573"/>
                <a:gd name="T21" fmla="*/ 5449888 h 15116"/>
                <a:gd name="T22" fmla="*/ 6084818 w 32573"/>
                <a:gd name="T23" fmla="*/ 5272503 h 15116"/>
                <a:gd name="T24" fmla="*/ 11396514 w 32573"/>
                <a:gd name="T25" fmla="*/ 338545 h 15116"/>
                <a:gd name="T26" fmla="*/ 11396514 w 32573"/>
                <a:gd name="T27" fmla="*/ 3475584 h 15116"/>
                <a:gd name="T28" fmla="*/ 10296636 w 32573"/>
                <a:gd name="T29" fmla="*/ 4560802 h 15116"/>
                <a:gd name="T30" fmla="*/ 6988354 w 32573"/>
                <a:gd name="T31" fmla="*/ 4560802 h 15116"/>
                <a:gd name="T32" fmla="*/ 5907209 w 32573"/>
                <a:gd name="T33" fmla="*/ 4974699 h 15116"/>
                <a:gd name="T34" fmla="*/ 4825343 w 32573"/>
                <a:gd name="T35" fmla="*/ 4560802 h 15116"/>
                <a:gd name="T36" fmla="*/ 1429518 w 32573"/>
                <a:gd name="T37" fmla="*/ 4560802 h 15116"/>
                <a:gd name="T38" fmla="*/ 338286 w 32573"/>
                <a:gd name="T39" fmla="*/ 3475584 h 15116"/>
                <a:gd name="T40" fmla="*/ 338286 w 32573"/>
                <a:gd name="T41" fmla="*/ 338545 h 15116"/>
                <a:gd name="T42" fmla="*/ 11396514 w 32573"/>
                <a:gd name="T43" fmla="*/ 338545 h 1511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fi-FI"/>
            </a:p>
          </p:txBody>
        </p:sp>
        <p:sp>
          <p:nvSpPr>
            <p:cNvPr id="3081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377825 w 1048"/>
                <a:gd name="T1" fmla="*/ 181589 h 1009"/>
                <a:gd name="T2" fmla="*/ 189273 w 1048"/>
                <a:gd name="T3" fmla="*/ 363538 h 1009"/>
                <a:gd name="T4" fmla="*/ 0 w 1048"/>
                <a:gd name="T5" fmla="*/ 181589 h 1009"/>
                <a:gd name="T6" fmla="*/ 189273 w 1048"/>
                <a:gd name="T7" fmla="*/ 0 h 1009"/>
                <a:gd name="T8" fmla="*/ 377825 w 1048"/>
                <a:gd name="T9" fmla="*/ 181589 h 10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fi-FI"/>
            </a:p>
          </p:txBody>
        </p:sp>
        <p:sp>
          <p:nvSpPr>
            <p:cNvPr id="3082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fi-FI" altLang="fi-FI"/>
            </a:p>
          </p:txBody>
        </p:sp>
        <p:sp>
          <p:nvSpPr>
            <p:cNvPr id="3083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693140 w 3105"/>
                <a:gd name="T1" fmla="*/ 967889 h 4625"/>
                <a:gd name="T2" fmla="*/ 1119188 w 3105"/>
                <a:gd name="T3" fmla="*/ 1668463 h 4625"/>
                <a:gd name="T4" fmla="*/ 764508 w 3105"/>
                <a:gd name="T5" fmla="*/ 1668463 h 4625"/>
                <a:gd name="T6" fmla="*/ 478674 w 3105"/>
                <a:gd name="T7" fmla="*/ 1203097 h 4625"/>
                <a:gd name="T8" fmla="*/ 324763 w 3105"/>
                <a:gd name="T9" fmla="*/ 1398984 h 4625"/>
                <a:gd name="T10" fmla="*/ 324763 w 3105"/>
                <a:gd name="T11" fmla="*/ 1668463 h 4625"/>
                <a:gd name="T12" fmla="*/ 0 w 3105"/>
                <a:gd name="T13" fmla="*/ 1668463 h 4625"/>
                <a:gd name="T14" fmla="*/ 0 w 3105"/>
                <a:gd name="T15" fmla="*/ 0 h 4625"/>
                <a:gd name="T16" fmla="*/ 324763 w 3105"/>
                <a:gd name="T17" fmla="*/ 0 h 4625"/>
                <a:gd name="T18" fmla="*/ 324763 w 3105"/>
                <a:gd name="T19" fmla="*/ 769838 h 4625"/>
                <a:gd name="T20" fmla="*/ 308543 w 3105"/>
                <a:gd name="T21" fmla="*/ 1055551 h 4625"/>
                <a:gd name="T22" fmla="*/ 315391 w 3105"/>
                <a:gd name="T23" fmla="*/ 1055551 h 4625"/>
                <a:gd name="T24" fmla="*/ 455965 w 3105"/>
                <a:gd name="T25" fmla="*/ 838741 h 4625"/>
                <a:gd name="T26" fmla="*/ 704674 w 3105"/>
                <a:gd name="T27" fmla="*/ 506852 h 4625"/>
                <a:gd name="T28" fmla="*/ 1084585 w 3105"/>
                <a:gd name="T29" fmla="*/ 506852 h 4625"/>
                <a:gd name="T30" fmla="*/ 693140 w 3105"/>
                <a:gd name="T31" fmla="*/ 967889 h 462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fi-FI"/>
            </a:p>
          </p:txBody>
        </p:sp>
        <p:sp>
          <p:nvSpPr>
            <p:cNvPr id="3084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1027113 w 2850"/>
                <a:gd name="T1" fmla="*/ 444446 h 3296"/>
                <a:gd name="T2" fmla="*/ 663119 w 2850"/>
                <a:gd name="T3" fmla="*/ 0 h 3296"/>
                <a:gd name="T4" fmla="*/ 315702 w 2850"/>
                <a:gd name="T5" fmla="*/ 218976 h 3296"/>
                <a:gd name="T6" fmla="*/ 308494 w 2850"/>
                <a:gd name="T7" fmla="*/ 218976 h 3296"/>
                <a:gd name="T8" fmla="*/ 324712 w 2850"/>
                <a:gd name="T9" fmla="*/ 27417 h 3296"/>
                <a:gd name="T10" fmla="*/ 0 w 2850"/>
                <a:gd name="T11" fmla="*/ 27417 h 3296"/>
                <a:gd name="T12" fmla="*/ 0 w 2850"/>
                <a:gd name="T13" fmla="*/ 1189038 h 3296"/>
                <a:gd name="T14" fmla="*/ 324712 w 2850"/>
                <a:gd name="T15" fmla="*/ 1189038 h 3296"/>
                <a:gd name="T16" fmla="*/ 324712 w 2850"/>
                <a:gd name="T17" fmla="*/ 500002 h 3296"/>
                <a:gd name="T18" fmla="*/ 525089 w 2850"/>
                <a:gd name="T19" fmla="*/ 274171 h 3296"/>
                <a:gd name="T20" fmla="*/ 699878 w 2850"/>
                <a:gd name="T21" fmla="*/ 509382 h 3296"/>
                <a:gd name="T22" fmla="*/ 699878 w 2850"/>
                <a:gd name="T23" fmla="*/ 1189038 h 3296"/>
                <a:gd name="T24" fmla="*/ 1027113 w 2850"/>
                <a:gd name="T25" fmla="*/ 1189038 h 3296"/>
                <a:gd name="T26" fmla="*/ 1027113 w 2850"/>
                <a:gd name="T27" fmla="*/ 444446 h 329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fi-FI"/>
            </a:p>
          </p:txBody>
        </p:sp>
        <p:sp>
          <p:nvSpPr>
            <p:cNvPr id="3085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377825 w 1047"/>
                <a:gd name="T1" fmla="*/ 181589 h 1009"/>
                <a:gd name="T2" fmla="*/ 189093 w 1047"/>
                <a:gd name="T3" fmla="*/ 363538 h 1009"/>
                <a:gd name="T4" fmla="*/ 0 w 1047"/>
                <a:gd name="T5" fmla="*/ 181589 h 1009"/>
                <a:gd name="T6" fmla="*/ 189093 w 1047"/>
                <a:gd name="T7" fmla="*/ 0 h 1009"/>
                <a:gd name="T8" fmla="*/ 377825 w 1047"/>
                <a:gd name="T9" fmla="*/ 181589 h 10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fi-FI"/>
            </a:p>
          </p:txBody>
        </p:sp>
        <p:sp>
          <p:nvSpPr>
            <p:cNvPr id="3086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fi-FI" altLang="fi-FI"/>
            </a:p>
          </p:txBody>
        </p:sp>
        <p:sp>
          <p:nvSpPr>
            <p:cNvPr id="3087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729857 w 2907"/>
                <a:gd name="T1" fmla="*/ 865963 h 3373"/>
                <a:gd name="T2" fmla="*/ 451610 w 2907"/>
                <a:gd name="T3" fmla="*/ 711661 h 3373"/>
                <a:gd name="T4" fmla="*/ 57668 w 2907"/>
                <a:gd name="T5" fmla="*/ 356912 h 3373"/>
                <a:gd name="T6" fmla="*/ 515765 w 2907"/>
                <a:gd name="T7" fmla="*/ 0 h 3373"/>
                <a:gd name="T8" fmla="*/ 1047750 w 2907"/>
                <a:gd name="T9" fmla="*/ 264620 h 3373"/>
                <a:gd name="T10" fmla="*/ 768783 w 2907"/>
                <a:gd name="T11" fmla="*/ 421445 h 3373"/>
                <a:gd name="T12" fmla="*/ 527299 w 2907"/>
                <a:gd name="T13" fmla="*/ 236860 h 3373"/>
                <a:gd name="T14" fmla="*/ 375561 w 2907"/>
                <a:gd name="T15" fmla="*/ 340689 h 3373"/>
                <a:gd name="T16" fmla="*/ 700302 w 2907"/>
                <a:gd name="T17" fmla="*/ 492827 h 3373"/>
                <a:gd name="T18" fmla="*/ 1047750 w 2907"/>
                <a:gd name="T19" fmla="*/ 845053 h 3373"/>
                <a:gd name="T20" fmla="*/ 580281 w 2907"/>
                <a:gd name="T21" fmla="*/ 1216025 h 3373"/>
                <a:gd name="T22" fmla="*/ 0 w 2907"/>
                <a:gd name="T23" fmla="*/ 916796 h 3373"/>
                <a:gd name="T24" fmla="*/ 283293 w 2907"/>
                <a:gd name="T25" fmla="*/ 757807 h 3373"/>
                <a:gd name="T26" fmla="*/ 575956 w 2907"/>
                <a:gd name="T27" fmla="*/ 978805 h 3373"/>
                <a:gd name="T28" fmla="*/ 729857 w 2907"/>
                <a:gd name="T29" fmla="*/ 865963 h 337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fi-FI"/>
            </a:p>
          </p:txBody>
        </p:sp>
        <p:sp>
          <p:nvSpPr>
            <p:cNvPr id="3088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326614 w 1565"/>
                <a:gd name="T1" fmla="*/ 0 h 4657"/>
                <a:gd name="T2" fmla="*/ 0 w 1565"/>
                <a:gd name="T3" fmla="*/ 0 h 4657"/>
                <a:gd name="T4" fmla="*/ 0 w 1565"/>
                <a:gd name="T5" fmla="*/ 1335328 h 4657"/>
                <a:gd name="T6" fmla="*/ 77062 w 1565"/>
                <a:gd name="T7" fmla="*/ 1596196 h 4657"/>
                <a:gd name="T8" fmla="*/ 321933 w 1565"/>
                <a:gd name="T9" fmla="*/ 1677988 h 4657"/>
                <a:gd name="T10" fmla="*/ 439327 w 1565"/>
                <a:gd name="T11" fmla="*/ 1665377 h 4657"/>
                <a:gd name="T12" fmla="*/ 535835 w 1565"/>
                <a:gd name="T13" fmla="*/ 1629706 h 4657"/>
                <a:gd name="T14" fmla="*/ 563563 w 1565"/>
                <a:gd name="T15" fmla="*/ 1410994 h 4657"/>
                <a:gd name="T16" fmla="*/ 495863 w 1565"/>
                <a:gd name="T17" fmla="*/ 1430451 h 4657"/>
                <a:gd name="T18" fmla="*/ 427804 w 1565"/>
                <a:gd name="T19" fmla="*/ 1436216 h 4657"/>
                <a:gd name="T20" fmla="*/ 350741 w 1565"/>
                <a:gd name="T21" fmla="*/ 1404148 h 4657"/>
                <a:gd name="T22" fmla="*/ 326614 w 1565"/>
                <a:gd name="T23" fmla="*/ 1288848 h 4657"/>
                <a:gd name="T24" fmla="*/ 326614 w 1565"/>
                <a:gd name="T25" fmla="*/ 0 h 465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fi-FI"/>
            </a:p>
          </p:txBody>
        </p:sp>
        <p:sp>
          <p:nvSpPr>
            <p:cNvPr id="3089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555140 w 2977"/>
                <a:gd name="T1" fmla="*/ 234697 h 3373"/>
                <a:gd name="T2" fmla="*/ 313257 w 2977"/>
                <a:gd name="T3" fmla="*/ 478767 h 3373"/>
                <a:gd name="T4" fmla="*/ 771428 w 2977"/>
                <a:gd name="T5" fmla="*/ 478767 h 3373"/>
                <a:gd name="T6" fmla="*/ 555140 w 2977"/>
                <a:gd name="T7" fmla="*/ 234697 h 3373"/>
                <a:gd name="T8" fmla="*/ 1056928 w 2977"/>
                <a:gd name="T9" fmla="*/ 695438 h 3373"/>
                <a:gd name="T10" fmla="*/ 306408 w 2977"/>
                <a:gd name="T11" fmla="*/ 695438 h 3373"/>
                <a:gd name="T12" fmla="*/ 561989 w 2977"/>
                <a:gd name="T13" fmla="*/ 976281 h 3373"/>
                <a:gd name="T14" fmla="*/ 785487 w 2977"/>
                <a:gd name="T15" fmla="*/ 785207 h 3373"/>
                <a:gd name="T16" fmla="*/ 1059091 w 2977"/>
                <a:gd name="T17" fmla="*/ 939508 h 3373"/>
                <a:gd name="T18" fmla="*/ 561989 w 2977"/>
                <a:gd name="T19" fmla="*/ 1216025 h 3373"/>
                <a:gd name="T20" fmla="*/ 0 w 2977"/>
                <a:gd name="T21" fmla="*/ 607832 h 3373"/>
                <a:gd name="T22" fmla="*/ 555140 w 2977"/>
                <a:gd name="T23" fmla="*/ 0 h 3373"/>
                <a:gd name="T24" fmla="*/ 1073150 w 2977"/>
                <a:gd name="T25" fmla="*/ 536450 h 3373"/>
                <a:gd name="T26" fmla="*/ 1056928 w 2977"/>
                <a:gd name="T27" fmla="*/ 695438 h 337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fi-FI"/>
            </a:p>
          </p:txBody>
        </p:sp>
        <p:sp>
          <p:nvSpPr>
            <p:cNvPr id="3090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973102 w 3641"/>
                <a:gd name="T1" fmla="*/ 1593850 h 4420"/>
                <a:gd name="T2" fmla="*/ 1311275 w 3641"/>
                <a:gd name="T3" fmla="*/ 1593850 h 4420"/>
                <a:gd name="T4" fmla="*/ 1311275 w 3641"/>
                <a:gd name="T5" fmla="*/ 0 h 4420"/>
                <a:gd name="T6" fmla="*/ 973102 w 3641"/>
                <a:gd name="T7" fmla="*/ 0 h 4420"/>
                <a:gd name="T8" fmla="*/ 973102 w 3641"/>
                <a:gd name="T9" fmla="*/ 631049 h 4420"/>
                <a:gd name="T10" fmla="*/ 338173 w 3641"/>
                <a:gd name="T11" fmla="*/ 631049 h 4420"/>
                <a:gd name="T12" fmla="*/ 338173 w 3641"/>
                <a:gd name="T13" fmla="*/ 0 h 4420"/>
                <a:gd name="T14" fmla="*/ 0 w 3641"/>
                <a:gd name="T15" fmla="*/ 0 h 4420"/>
                <a:gd name="T16" fmla="*/ 0 w 3641"/>
                <a:gd name="T17" fmla="*/ 1593850 h 4420"/>
                <a:gd name="T18" fmla="*/ 338173 w 3641"/>
                <a:gd name="T19" fmla="*/ 1593850 h 4420"/>
                <a:gd name="T20" fmla="*/ 338173 w 3641"/>
                <a:gd name="T21" fmla="*/ 932510 h 4420"/>
                <a:gd name="T22" fmla="*/ 973102 w 3641"/>
                <a:gd name="T23" fmla="*/ 932510 h 4420"/>
                <a:gd name="T24" fmla="*/ 973102 w 3641"/>
                <a:gd name="T25" fmla="*/ 1593850 h 44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fi-FI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21" r:id="rId9"/>
    <p:sldLayoutId id="2147483859" r:id="rId10"/>
    <p:sldLayoutId id="2147483860" r:id="rId11"/>
    <p:sldLayoutId id="2147483861" r:id="rId12"/>
    <p:sldLayoutId id="2147483862" r:id="rId13"/>
    <p:sldLayoutId id="2147483863" r:id="rId14"/>
    <p:sldLayoutId id="2147483822" r:id="rId15"/>
    <p:sldLayoutId id="2147483823" r:id="rId16"/>
    <p:sldLayoutId id="2147483824" r:id="rId17"/>
    <p:sldLayoutId id="2147483825" r:id="rId18"/>
    <p:sldLayoutId id="2147483826" r:id="rId19"/>
    <p:sldLayoutId id="2147483827" r:id="rId20"/>
    <p:sldLayoutId id="2147483828" r:id="rId21"/>
    <p:sldLayoutId id="2147483864" r:id="rId22"/>
    <p:sldLayoutId id="2147483865" r:id="rId23"/>
    <p:sldLayoutId id="2147483866" r:id="rId24"/>
    <p:sldLayoutId id="2147483829" r:id="rId25"/>
    <p:sldLayoutId id="2147483830" r:id="rId26"/>
    <p:sldLayoutId id="2147483867" r:id="rId27"/>
    <p:sldLayoutId id="2147483868" r:id="rId28"/>
    <p:sldLayoutId id="2147483869" r:id="rId29"/>
    <p:sldLayoutId id="2147483870" r:id="rId30"/>
    <p:sldLayoutId id="2147483871" r:id="rId31"/>
    <p:sldLayoutId id="2147483872" r:id="rId32"/>
    <p:sldLayoutId id="2147483873" r:id="rId33"/>
    <p:sldLayoutId id="2147483874" r:id="rId34"/>
    <p:sldLayoutId id="2147483875" r:id="rId35"/>
    <p:sldLayoutId id="2147483876" r:id="rId36"/>
    <p:sldLayoutId id="2147483913" r:id="rId37"/>
  </p:sldLayoutIdLst>
  <p:hf hdr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 b="1" kern="1200">
          <a:solidFill>
            <a:schemeClr val="tx1"/>
          </a:solidFill>
          <a:latin typeface="Arial Black" panose="020B0A04020102020204" pitchFamily="34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chemeClr val="tx1"/>
          </a:solidFill>
          <a:latin typeface="Arial Black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chemeClr val="tx1"/>
          </a:solidFill>
          <a:latin typeface="Arial Black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chemeClr val="tx1"/>
          </a:solidFill>
          <a:latin typeface="Arial Black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chemeClr val="tx1"/>
          </a:solidFill>
          <a:latin typeface="Arial Black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chemeClr val="tx1"/>
          </a:solidFill>
          <a:latin typeface="Arial Black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chemeClr val="tx1"/>
          </a:solidFill>
          <a:latin typeface="Arial Black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chemeClr val="tx1"/>
          </a:solidFill>
          <a:latin typeface="Arial Black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chemeClr val="tx1"/>
          </a:solidFill>
          <a:latin typeface="Arial Black" pitchFamily="34" charset="0"/>
        </a:defRPr>
      </a:lvl9pPr>
    </p:titleStyle>
    <p:bodyStyle>
      <a:lvl1pPr marL="228600" indent="-228600" algn="l" rtl="0" eaLnBrk="1" fontAlgn="base" hangingPunct="1">
        <a:spcBef>
          <a:spcPct val="0"/>
        </a:spcBef>
        <a:spcAft>
          <a:spcPct val="0"/>
        </a:spcAft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spcBef>
          <a:spcPct val="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Otsikon paikkamerkki 1"/>
          <p:cNvSpPr>
            <a:spLocks noGrp="1"/>
          </p:cNvSpPr>
          <p:nvPr>
            <p:ph type="title"/>
          </p:nvPr>
        </p:nvSpPr>
        <p:spPr bwMode="auto">
          <a:xfrm>
            <a:off x="457200" y="407988"/>
            <a:ext cx="11234738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perustyyl. napsautt.</a:t>
            </a:r>
          </a:p>
        </p:txBody>
      </p:sp>
      <p:sp>
        <p:nvSpPr>
          <p:cNvPr id="4099" name="Tekstin paikkamerkki 2"/>
          <p:cNvSpPr>
            <a:spLocks noGrp="1"/>
          </p:cNvSpPr>
          <p:nvPr>
            <p:ph type="body" idx="1"/>
          </p:nvPr>
        </p:nvSpPr>
        <p:spPr bwMode="auto">
          <a:xfrm>
            <a:off x="457200" y="1196975"/>
            <a:ext cx="11234738" cy="497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63700" y="6269038"/>
            <a:ext cx="1304925" cy="258762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ctr" eaLnBrk="1" hangingPunct="1">
              <a:defRPr sz="1300">
                <a:solidFill>
                  <a:srgbClr val="0000BF"/>
                </a:solidFill>
              </a:defRPr>
            </a:lvl1pPr>
          </a:lstStyle>
          <a:p>
            <a:fld id="{D873200E-055B-4D81-B08D-1A2286826C1F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201988" y="6269038"/>
            <a:ext cx="4114800" cy="2587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 smtClean="0">
                <a:solidFill>
                  <a:srgbClr val="0000BF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0437813" y="6269038"/>
            <a:ext cx="1236662" cy="258762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r" eaLnBrk="1" hangingPunct="1">
              <a:defRPr sz="1300" b="1">
                <a:solidFill>
                  <a:srgbClr val="0000BF"/>
                </a:solidFill>
              </a:defRPr>
            </a:lvl1pPr>
          </a:lstStyle>
          <a:p>
            <a:fld id="{DA6EF378-0917-4AF9-A47E-5B4AB6A9C881}" type="slidenum">
              <a:rPr lang="fi-FI" altLang="fi-FI"/>
              <a:pPr/>
              <a:t>‹#›</a:t>
            </a:fld>
            <a:endParaRPr lang="fi-FI" altLang="fi-FI"/>
          </a:p>
        </p:txBody>
      </p:sp>
      <p:grpSp>
        <p:nvGrpSpPr>
          <p:cNvPr id="7" name="Ryhmä 6"/>
          <p:cNvGrpSpPr/>
          <p:nvPr/>
        </p:nvGrpSpPr>
        <p:grpSpPr bwMode="black">
          <a:xfrm>
            <a:off x="465667" y="6222027"/>
            <a:ext cx="804333" cy="373549"/>
            <a:chOff x="228601" y="704851"/>
            <a:chExt cx="11734800" cy="5449888"/>
          </a:xfrm>
          <a:solidFill>
            <a:srgbClr val="0000BF"/>
          </a:solidFill>
        </p:grpSpPr>
        <p:sp>
          <p:nvSpPr>
            <p:cNvPr id="8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77" r:id="rId2"/>
    <p:sldLayoutId id="2147483832" r:id="rId3"/>
    <p:sldLayoutId id="2147483878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79" r:id="rId10"/>
    <p:sldLayoutId id="2147483880" r:id="rId11"/>
    <p:sldLayoutId id="2147483881" r:id="rId12"/>
    <p:sldLayoutId id="2147483882" r:id="rId13"/>
    <p:sldLayoutId id="2147483883" r:id="rId14"/>
    <p:sldLayoutId id="2147483884" r:id="rId15"/>
    <p:sldLayoutId id="2147483885" r:id="rId16"/>
    <p:sldLayoutId id="2147483886" r:id="rId17"/>
    <p:sldLayoutId id="2147483887" r:id="rId18"/>
    <p:sldLayoutId id="2147483888" r:id="rId19"/>
  </p:sldLayoutIdLst>
  <p:hf hdr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200" b="1" kern="1200">
          <a:solidFill>
            <a:srgbClr val="0000BF"/>
          </a:solidFill>
          <a:latin typeface="Arial Black" panose="020B0A04020102020204" pitchFamily="34" charset="0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rgbClr val="0000BF"/>
          </a:solidFill>
          <a:latin typeface="Arial Black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rgbClr val="0000BF"/>
          </a:solidFill>
          <a:latin typeface="Arial Black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rgbClr val="0000BF"/>
          </a:solidFill>
          <a:latin typeface="Arial Black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rgbClr val="0000BF"/>
          </a:solidFill>
          <a:latin typeface="Arial Black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rgbClr val="0000BF"/>
          </a:solidFill>
          <a:latin typeface="Arial Black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rgbClr val="0000BF"/>
          </a:solidFill>
          <a:latin typeface="Arial Black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rgbClr val="0000BF"/>
          </a:solidFill>
          <a:latin typeface="Arial Black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rgbClr val="0000BF"/>
          </a:solidFill>
          <a:latin typeface="Arial Black" pitchFamily="34" charset="0"/>
        </a:defRPr>
      </a:lvl9pPr>
    </p:titleStyle>
    <p:bodyStyle>
      <a:lvl1pPr marL="228600" indent="-228600" algn="l" rtl="0" fontAlgn="base">
        <a:spcBef>
          <a:spcPct val="0"/>
        </a:spcBef>
        <a:spcAft>
          <a:spcPct val="0"/>
        </a:spcAft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spcBef>
          <a:spcPct val="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tsikon paikkamerkki 1"/>
          <p:cNvSpPr>
            <a:spLocks noGrp="1"/>
          </p:cNvSpPr>
          <p:nvPr>
            <p:ph type="title"/>
          </p:nvPr>
        </p:nvSpPr>
        <p:spPr bwMode="auto">
          <a:xfrm>
            <a:off x="457200" y="407988"/>
            <a:ext cx="11234738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perustyyl. napsautt.</a:t>
            </a:r>
          </a:p>
        </p:txBody>
      </p:sp>
      <p:sp>
        <p:nvSpPr>
          <p:cNvPr id="5123" name="Tekstin paikkamerkki 2"/>
          <p:cNvSpPr>
            <a:spLocks noGrp="1"/>
          </p:cNvSpPr>
          <p:nvPr>
            <p:ph type="body" idx="1"/>
          </p:nvPr>
        </p:nvSpPr>
        <p:spPr bwMode="auto">
          <a:xfrm>
            <a:off x="457200" y="1196975"/>
            <a:ext cx="11234738" cy="497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63700" y="6269038"/>
            <a:ext cx="1304925" cy="258762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ctr" eaLnBrk="1" hangingPunct="1">
              <a:defRPr sz="1300">
                <a:solidFill>
                  <a:srgbClr val="FD4F00"/>
                </a:solidFill>
              </a:defRPr>
            </a:lvl1pPr>
          </a:lstStyle>
          <a:p>
            <a:fld id="{C5A35C4A-CBF5-42C0-B2A5-0358D859ED83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201988" y="6269038"/>
            <a:ext cx="4114800" cy="2587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 smtClean="0">
                <a:solidFill>
                  <a:srgbClr val="FD4F00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0437813" y="6269038"/>
            <a:ext cx="1236662" cy="258762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r" eaLnBrk="1" hangingPunct="1">
              <a:defRPr sz="1300" b="1">
                <a:solidFill>
                  <a:srgbClr val="FD4F00"/>
                </a:solidFill>
              </a:defRPr>
            </a:lvl1pPr>
          </a:lstStyle>
          <a:p>
            <a:fld id="{ECB7694A-9DA9-49B9-8649-53FA88E9383C}" type="slidenum">
              <a:rPr lang="fi-FI" altLang="fi-FI"/>
              <a:pPr/>
              <a:t>‹#›</a:t>
            </a:fld>
            <a:endParaRPr lang="fi-FI" altLang="fi-FI"/>
          </a:p>
        </p:txBody>
      </p:sp>
      <p:grpSp>
        <p:nvGrpSpPr>
          <p:cNvPr id="7" name="Ryhmä 6"/>
          <p:cNvGrpSpPr/>
          <p:nvPr/>
        </p:nvGrpSpPr>
        <p:grpSpPr bwMode="black">
          <a:xfrm>
            <a:off x="465667" y="6222027"/>
            <a:ext cx="804333" cy="373549"/>
            <a:chOff x="228601" y="704851"/>
            <a:chExt cx="11734800" cy="5449888"/>
          </a:xfrm>
          <a:solidFill>
            <a:srgbClr val="FD4F00"/>
          </a:solidFill>
        </p:grpSpPr>
        <p:sp>
          <p:nvSpPr>
            <p:cNvPr id="8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89" r:id="rId2"/>
    <p:sldLayoutId id="2147483839" r:id="rId3"/>
    <p:sldLayoutId id="2147483890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91" r:id="rId10"/>
    <p:sldLayoutId id="2147483892" r:id="rId11"/>
    <p:sldLayoutId id="2147483893" r:id="rId12"/>
    <p:sldLayoutId id="2147483894" r:id="rId13"/>
    <p:sldLayoutId id="2147483895" r:id="rId14"/>
    <p:sldLayoutId id="2147483896" r:id="rId15"/>
    <p:sldLayoutId id="2147483897" r:id="rId16"/>
    <p:sldLayoutId id="2147483898" r:id="rId17"/>
    <p:sldLayoutId id="2147483899" r:id="rId18"/>
    <p:sldLayoutId id="2147483900" r:id="rId19"/>
  </p:sldLayoutIdLst>
  <p:hf hdr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200" b="1" kern="1200">
          <a:solidFill>
            <a:srgbClr val="FD4F00"/>
          </a:solidFill>
          <a:latin typeface="Arial Black" panose="020B0A04020102020204" pitchFamily="34" charset="0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rgbClr val="FD4F00"/>
          </a:solidFill>
          <a:latin typeface="Arial Black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rgbClr val="FD4F00"/>
          </a:solidFill>
          <a:latin typeface="Arial Black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rgbClr val="FD4F00"/>
          </a:solidFill>
          <a:latin typeface="Arial Black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rgbClr val="FD4F00"/>
          </a:solidFill>
          <a:latin typeface="Arial Black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rgbClr val="FD4F00"/>
          </a:solidFill>
          <a:latin typeface="Arial Black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rgbClr val="FD4F00"/>
          </a:solidFill>
          <a:latin typeface="Arial Black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rgbClr val="FD4F00"/>
          </a:solidFill>
          <a:latin typeface="Arial Black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rgbClr val="FD4F00"/>
          </a:solidFill>
          <a:latin typeface="Arial Black" pitchFamily="34" charset="0"/>
        </a:defRPr>
      </a:lvl9pPr>
    </p:titleStyle>
    <p:bodyStyle>
      <a:lvl1pPr marL="228600" indent="-228600" algn="l" rtl="0" fontAlgn="base">
        <a:spcBef>
          <a:spcPct val="0"/>
        </a:spcBef>
        <a:spcAft>
          <a:spcPct val="0"/>
        </a:spcAft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spcBef>
          <a:spcPct val="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tsikon paikkamerkki 1"/>
          <p:cNvSpPr>
            <a:spLocks noGrp="1"/>
          </p:cNvSpPr>
          <p:nvPr>
            <p:ph type="title"/>
          </p:nvPr>
        </p:nvSpPr>
        <p:spPr bwMode="auto">
          <a:xfrm>
            <a:off x="457200" y="407988"/>
            <a:ext cx="11234738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perustyyl. napsautt.</a:t>
            </a:r>
          </a:p>
        </p:txBody>
      </p:sp>
      <p:sp>
        <p:nvSpPr>
          <p:cNvPr id="6147" name="Tekstin paikkamerkki 2"/>
          <p:cNvSpPr>
            <a:spLocks noGrp="1"/>
          </p:cNvSpPr>
          <p:nvPr>
            <p:ph type="body" idx="1"/>
          </p:nvPr>
        </p:nvSpPr>
        <p:spPr bwMode="auto">
          <a:xfrm>
            <a:off x="457200" y="1196975"/>
            <a:ext cx="11234738" cy="497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63700" y="6269038"/>
            <a:ext cx="1304925" cy="258762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ctr" eaLnBrk="1" hangingPunct="1">
              <a:defRPr sz="1300">
                <a:solidFill>
                  <a:srgbClr val="009246"/>
                </a:solidFill>
              </a:defRPr>
            </a:lvl1pPr>
          </a:lstStyle>
          <a:p>
            <a:fld id="{582B59C0-1A7A-47B9-BD7A-DEF57CB98779}" type="datetime1">
              <a:rPr lang="fi-FI" altLang="fi-FI"/>
              <a:pPr/>
              <a:t>10.3.2023</a:t>
            </a:fld>
            <a:endParaRPr lang="fi-FI" alt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201988" y="6269038"/>
            <a:ext cx="4114800" cy="2587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 smtClean="0">
                <a:solidFill>
                  <a:srgbClr val="009246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0437813" y="6269038"/>
            <a:ext cx="1236662" cy="258762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r" eaLnBrk="1" hangingPunct="1">
              <a:defRPr sz="1300" b="1">
                <a:solidFill>
                  <a:srgbClr val="009246"/>
                </a:solidFill>
              </a:defRPr>
            </a:lvl1pPr>
          </a:lstStyle>
          <a:p>
            <a:fld id="{B6062FC5-5FF0-456C-9D0B-BBB8D11585EE}" type="slidenum">
              <a:rPr lang="fi-FI" altLang="fi-FI"/>
              <a:pPr/>
              <a:t>‹#›</a:t>
            </a:fld>
            <a:endParaRPr lang="fi-FI" altLang="fi-FI"/>
          </a:p>
        </p:txBody>
      </p:sp>
      <p:grpSp>
        <p:nvGrpSpPr>
          <p:cNvPr id="7" name="Ryhmä 6"/>
          <p:cNvGrpSpPr/>
          <p:nvPr/>
        </p:nvGrpSpPr>
        <p:grpSpPr bwMode="black">
          <a:xfrm>
            <a:off x="465667" y="6222027"/>
            <a:ext cx="804333" cy="373549"/>
            <a:chOff x="228601" y="704851"/>
            <a:chExt cx="11734800" cy="5449888"/>
          </a:xfrm>
          <a:solidFill>
            <a:srgbClr val="009246"/>
          </a:solidFill>
        </p:grpSpPr>
        <p:sp>
          <p:nvSpPr>
            <p:cNvPr id="8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16890 w 32573"/>
                <a:gd name="T1" fmla="*/ 14624 h 15116"/>
                <a:gd name="T2" fmla="*/ 19398 w 32573"/>
                <a:gd name="T3" fmla="*/ 13589 h 15116"/>
                <a:gd name="T4" fmla="*/ 28581 w 32573"/>
                <a:gd name="T5" fmla="*/ 13589 h 15116"/>
                <a:gd name="T6" fmla="*/ 32573 w 32573"/>
                <a:gd name="T7" fmla="*/ 9640 h 15116"/>
                <a:gd name="T8" fmla="*/ 32573 w 32573"/>
                <a:gd name="T9" fmla="*/ 0 h 15116"/>
                <a:gd name="T10" fmla="*/ 0 w 32573"/>
                <a:gd name="T11" fmla="*/ 0 h 15116"/>
                <a:gd name="T12" fmla="*/ 0 w 32573"/>
                <a:gd name="T13" fmla="*/ 9640 h 15116"/>
                <a:gd name="T14" fmla="*/ 3968 w 32573"/>
                <a:gd name="T15" fmla="*/ 13589 h 15116"/>
                <a:gd name="T16" fmla="*/ 13394 w 32573"/>
                <a:gd name="T17" fmla="*/ 13589 h 15116"/>
                <a:gd name="T18" fmla="*/ 15902 w 32573"/>
                <a:gd name="T19" fmla="*/ 14624 h 15116"/>
                <a:gd name="T20" fmla="*/ 16397 w 32573"/>
                <a:gd name="T21" fmla="*/ 15116 h 15116"/>
                <a:gd name="T22" fmla="*/ 16890 w 32573"/>
                <a:gd name="T23" fmla="*/ 14624 h 15116"/>
                <a:gd name="T24" fmla="*/ 31634 w 32573"/>
                <a:gd name="T25" fmla="*/ 939 h 15116"/>
                <a:gd name="T26" fmla="*/ 31634 w 32573"/>
                <a:gd name="T27" fmla="*/ 9640 h 15116"/>
                <a:gd name="T28" fmla="*/ 28581 w 32573"/>
                <a:gd name="T29" fmla="*/ 12650 h 15116"/>
                <a:gd name="T30" fmla="*/ 19398 w 32573"/>
                <a:gd name="T31" fmla="*/ 12650 h 15116"/>
                <a:gd name="T32" fmla="*/ 16397 w 32573"/>
                <a:gd name="T33" fmla="*/ 13798 h 15116"/>
                <a:gd name="T34" fmla="*/ 13394 w 32573"/>
                <a:gd name="T35" fmla="*/ 12650 h 15116"/>
                <a:gd name="T36" fmla="*/ 3968 w 32573"/>
                <a:gd name="T37" fmla="*/ 12650 h 15116"/>
                <a:gd name="T38" fmla="*/ 939 w 32573"/>
                <a:gd name="T39" fmla="*/ 9640 h 15116"/>
                <a:gd name="T40" fmla="*/ 939 w 32573"/>
                <a:gd name="T41" fmla="*/ 939 h 15116"/>
                <a:gd name="T42" fmla="*/ 31634 w 32573"/>
                <a:gd name="T43" fmla="*/ 939 h 1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1048 w 1048"/>
                <a:gd name="T1" fmla="*/ 504 h 1009"/>
                <a:gd name="T2" fmla="*/ 525 w 1048"/>
                <a:gd name="T3" fmla="*/ 1009 h 1009"/>
                <a:gd name="T4" fmla="*/ 0 w 1048"/>
                <a:gd name="T5" fmla="*/ 504 h 1009"/>
                <a:gd name="T6" fmla="*/ 525 w 1048"/>
                <a:gd name="T7" fmla="*/ 0 h 1009"/>
                <a:gd name="T8" fmla="*/ 1048 w 1048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1923 w 3105"/>
                <a:gd name="T1" fmla="*/ 2683 h 4625"/>
                <a:gd name="T2" fmla="*/ 3105 w 3105"/>
                <a:gd name="T3" fmla="*/ 4625 h 4625"/>
                <a:gd name="T4" fmla="*/ 2121 w 3105"/>
                <a:gd name="T5" fmla="*/ 4625 h 4625"/>
                <a:gd name="T6" fmla="*/ 1328 w 3105"/>
                <a:gd name="T7" fmla="*/ 3335 h 4625"/>
                <a:gd name="T8" fmla="*/ 901 w 3105"/>
                <a:gd name="T9" fmla="*/ 3878 h 4625"/>
                <a:gd name="T10" fmla="*/ 901 w 3105"/>
                <a:gd name="T11" fmla="*/ 4625 h 4625"/>
                <a:gd name="T12" fmla="*/ 0 w 3105"/>
                <a:gd name="T13" fmla="*/ 4625 h 4625"/>
                <a:gd name="T14" fmla="*/ 0 w 3105"/>
                <a:gd name="T15" fmla="*/ 0 h 4625"/>
                <a:gd name="T16" fmla="*/ 901 w 3105"/>
                <a:gd name="T17" fmla="*/ 0 h 4625"/>
                <a:gd name="T18" fmla="*/ 901 w 3105"/>
                <a:gd name="T19" fmla="*/ 2134 h 4625"/>
                <a:gd name="T20" fmla="*/ 856 w 3105"/>
                <a:gd name="T21" fmla="*/ 2926 h 4625"/>
                <a:gd name="T22" fmla="*/ 875 w 3105"/>
                <a:gd name="T23" fmla="*/ 2926 h 4625"/>
                <a:gd name="T24" fmla="*/ 1265 w 3105"/>
                <a:gd name="T25" fmla="*/ 2325 h 4625"/>
                <a:gd name="T26" fmla="*/ 1955 w 3105"/>
                <a:gd name="T27" fmla="*/ 1405 h 4625"/>
                <a:gd name="T28" fmla="*/ 3009 w 3105"/>
                <a:gd name="T29" fmla="*/ 1405 h 4625"/>
                <a:gd name="T30" fmla="*/ 1923 w 3105"/>
                <a:gd name="T31" fmla="*/ 2683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2850 w 2850"/>
                <a:gd name="T1" fmla="*/ 1232 h 3296"/>
                <a:gd name="T2" fmla="*/ 1840 w 2850"/>
                <a:gd name="T3" fmla="*/ 0 h 3296"/>
                <a:gd name="T4" fmla="*/ 876 w 2850"/>
                <a:gd name="T5" fmla="*/ 607 h 3296"/>
                <a:gd name="T6" fmla="*/ 856 w 2850"/>
                <a:gd name="T7" fmla="*/ 607 h 3296"/>
                <a:gd name="T8" fmla="*/ 901 w 2850"/>
                <a:gd name="T9" fmla="*/ 76 h 3296"/>
                <a:gd name="T10" fmla="*/ 0 w 2850"/>
                <a:gd name="T11" fmla="*/ 76 h 3296"/>
                <a:gd name="T12" fmla="*/ 0 w 2850"/>
                <a:gd name="T13" fmla="*/ 3296 h 3296"/>
                <a:gd name="T14" fmla="*/ 901 w 2850"/>
                <a:gd name="T15" fmla="*/ 3296 h 3296"/>
                <a:gd name="T16" fmla="*/ 901 w 2850"/>
                <a:gd name="T17" fmla="*/ 1386 h 3296"/>
                <a:gd name="T18" fmla="*/ 1457 w 2850"/>
                <a:gd name="T19" fmla="*/ 760 h 3296"/>
                <a:gd name="T20" fmla="*/ 1942 w 2850"/>
                <a:gd name="T21" fmla="*/ 1412 h 3296"/>
                <a:gd name="T22" fmla="*/ 1942 w 2850"/>
                <a:gd name="T23" fmla="*/ 3296 h 3296"/>
                <a:gd name="T24" fmla="*/ 2850 w 2850"/>
                <a:gd name="T25" fmla="*/ 3296 h 3296"/>
                <a:gd name="T26" fmla="*/ 2850 w 2850"/>
                <a:gd name="T27" fmla="*/ 1232 h 3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1047 w 1047"/>
                <a:gd name="T1" fmla="*/ 504 h 1009"/>
                <a:gd name="T2" fmla="*/ 524 w 1047"/>
                <a:gd name="T3" fmla="*/ 1009 h 1009"/>
                <a:gd name="T4" fmla="*/ 0 w 1047"/>
                <a:gd name="T5" fmla="*/ 504 h 1009"/>
                <a:gd name="T6" fmla="*/ 524 w 1047"/>
                <a:gd name="T7" fmla="*/ 0 h 1009"/>
                <a:gd name="T8" fmla="*/ 1047 w 1047"/>
                <a:gd name="T9" fmla="*/ 504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4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2025 w 2907"/>
                <a:gd name="T1" fmla="*/ 2402 h 3373"/>
                <a:gd name="T2" fmla="*/ 1253 w 2907"/>
                <a:gd name="T3" fmla="*/ 1974 h 3373"/>
                <a:gd name="T4" fmla="*/ 160 w 2907"/>
                <a:gd name="T5" fmla="*/ 990 h 3373"/>
                <a:gd name="T6" fmla="*/ 1431 w 2907"/>
                <a:gd name="T7" fmla="*/ 0 h 3373"/>
                <a:gd name="T8" fmla="*/ 2907 w 2907"/>
                <a:gd name="T9" fmla="*/ 734 h 3373"/>
                <a:gd name="T10" fmla="*/ 2133 w 2907"/>
                <a:gd name="T11" fmla="*/ 1169 h 3373"/>
                <a:gd name="T12" fmla="*/ 1463 w 2907"/>
                <a:gd name="T13" fmla="*/ 657 h 3373"/>
                <a:gd name="T14" fmla="*/ 1042 w 2907"/>
                <a:gd name="T15" fmla="*/ 945 h 3373"/>
                <a:gd name="T16" fmla="*/ 1943 w 2907"/>
                <a:gd name="T17" fmla="*/ 1367 h 3373"/>
                <a:gd name="T18" fmla="*/ 2907 w 2907"/>
                <a:gd name="T19" fmla="*/ 2344 h 3373"/>
                <a:gd name="T20" fmla="*/ 1610 w 2907"/>
                <a:gd name="T21" fmla="*/ 3373 h 3373"/>
                <a:gd name="T22" fmla="*/ 0 w 2907"/>
                <a:gd name="T23" fmla="*/ 2543 h 3373"/>
                <a:gd name="T24" fmla="*/ 786 w 2907"/>
                <a:gd name="T25" fmla="*/ 2102 h 3373"/>
                <a:gd name="T26" fmla="*/ 1598 w 2907"/>
                <a:gd name="T27" fmla="*/ 2715 h 3373"/>
                <a:gd name="T28" fmla="*/ 2025 w 2907"/>
                <a:gd name="T29" fmla="*/ 2402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907 w 1565"/>
                <a:gd name="T1" fmla="*/ 0 h 4657"/>
                <a:gd name="T2" fmla="*/ 0 w 1565"/>
                <a:gd name="T3" fmla="*/ 0 h 4657"/>
                <a:gd name="T4" fmla="*/ 0 w 1565"/>
                <a:gd name="T5" fmla="*/ 3706 h 4657"/>
                <a:gd name="T6" fmla="*/ 214 w 1565"/>
                <a:gd name="T7" fmla="*/ 4430 h 4657"/>
                <a:gd name="T8" fmla="*/ 894 w 1565"/>
                <a:gd name="T9" fmla="*/ 4657 h 4657"/>
                <a:gd name="T10" fmla="*/ 1220 w 1565"/>
                <a:gd name="T11" fmla="*/ 4622 h 4657"/>
                <a:gd name="T12" fmla="*/ 1488 w 1565"/>
                <a:gd name="T13" fmla="*/ 4523 h 4657"/>
                <a:gd name="T14" fmla="*/ 1565 w 1565"/>
                <a:gd name="T15" fmla="*/ 3916 h 4657"/>
                <a:gd name="T16" fmla="*/ 1377 w 1565"/>
                <a:gd name="T17" fmla="*/ 3970 h 4657"/>
                <a:gd name="T18" fmla="*/ 1188 w 1565"/>
                <a:gd name="T19" fmla="*/ 3986 h 4657"/>
                <a:gd name="T20" fmla="*/ 974 w 1565"/>
                <a:gd name="T21" fmla="*/ 3897 h 4657"/>
                <a:gd name="T22" fmla="*/ 907 w 1565"/>
                <a:gd name="T23" fmla="*/ 3577 h 4657"/>
                <a:gd name="T24" fmla="*/ 907 w 1565"/>
                <a:gd name="T25" fmla="*/ 0 h 4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7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1540 w 2977"/>
                <a:gd name="T1" fmla="*/ 651 h 3373"/>
                <a:gd name="T2" fmla="*/ 869 w 2977"/>
                <a:gd name="T3" fmla="*/ 1328 h 3373"/>
                <a:gd name="T4" fmla="*/ 2140 w 2977"/>
                <a:gd name="T5" fmla="*/ 1328 h 3373"/>
                <a:gd name="T6" fmla="*/ 1540 w 2977"/>
                <a:gd name="T7" fmla="*/ 651 h 3373"/>
                <a:gd name="T8" fmla="*/ 2932 w 2977"/>
                <a:gd name="T9" fmla="*/ 1929 h 3373"/>
                <a:gd name="T10" fmla="*/ 850 w 2977"/>
                <a:gd name="T11" fmla="*/ 1929 h 3373"/>
                <a:gd name="T12" fmla="*/ 1559 w 2977"/>
                <a:gd name="T13" fmla="*/ 2708 h 3373"/>
                <a:gd name="T14" fmla="*/ 2179 w 2977"/>
                <a:gd name="T15" fmla="*/ 2178 h 3373"/>
                <a:gd name="T16" fmla="*/ 2938 w 2977"/>
                <a:gd name="T17" fmla="*/ 2606 h 3373"/>
                <a:gd name="T18" fmla="*/ 1559 w 2977"/>
                <a:gd name="T19" fmla="*/ 3373 h 3373"/>
                <a:gd name="T20" fmla="*/ 0 w 2977"/>
                <a:gd name="T21" fmla="*/ 1686 h 3373"/>
                <a:gd name="T22" fmla="*/ 1540 w 2977"/>
                <a:gd name="T23" fmla="*/ 0 h 3373"/>
                <a:gd name="T24" fmla="*/ 2977 w 2977"/>
                <a:gd name="T25" fmla="*/ 1488 h 3373"/>
                <a:gd name="T26" fmla="*/ 2932 w 2977"/>
                <a:gd name="T27" fmla="*/ 1929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2702 w 3641"/>
                <a:gd name="T1" fmla="*/ 4420 h 4420"/>
                <a:gd name="T2" fmla="*/ 3641 w 3641"/>
                <a:gd name="T3" fmla="*/ 4420 h 4420"/>
                <a:gd name="T4" fmla="*/ 3641 w 3641"/>
                <a:gd name="T5" fmla="*/ 0 h 4420"/>
                <a:gd name="T6" fmla="*/ 2702 w 3641"/>
                <a:gd name="T7" fmla="*/ 0 h 4420"/>
                <a:gd name="T8" fmla="*/ 2702 w 3641"/>
                <a:gd name="T9" fmla="*/ 1750 h 4420"/>
                <a:gd name="T10" fmla="*/ 939 w 3641"/>
                <a:gd name="T11" fmla="*/ 1750 h 4420"/>
                <a:gd name="T12" fmla="*/ 939 w 3641"/>
                <a:gd name="T13" fmla="*/ 0 h 4420"/>
                <a:gd name="T14" fmla="*/ 0 w 3641"/>
                <a:gd name="T15" fmla="*/ 0 h 4420"/>
                <a:gd name="T16" fmla="*/ 0 w 3641"/>
                <a:gd name="T17" fmla="*/ 4420 h 4420"/>
                <a:gd name="T18" fmla="*/ 939 w 3641"/>
                <a:gd name="T19" fmla="*/ 4420 h 4420"/>
                <a:gd name="T20" fmla="*/ 939 w 3641"/>
                <a:gd name="T21" fmla="*/ 2586 h 4420"/>
                <a:gd name="T22" fmla="*/ 2702 w 3641"/>
                <a:gd name="T23" fmla="*/ 2586 h 4420"/>
                <a:gd name="T24" fmla="*/ 2702 w 3641"/>
                <a:gd name="T25" fmla="*/ 4420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901" r:id="rId2"/>
    <p:sldLayoutId id="2147483846" r:id="rId3"/>
    <p:sldLayoutId id="2147483902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903" r:id="rId10"/>
    <p:sldLayoutId id="2147483904" r:id="rId11"/>
    <p:sldLayoutId id="2147483905" r:id="rId12"/>
    <p:sldLayoutId id="2147483906" r:id="rId13"/>
    <p:sldLayoutId id="2147483907" r:id="rId14"/>
    <p:sldLayoutId id="2147483908" r:id="rId15"/>
    <p:sldLayoutId id="2147483909" r:id="rId16"/>
    <p:sldLayoutId id="2147483910" r:id="rId17"/>
    <p:sldLayoutId id="2147483911" r:id="rId18"/>
    <p:sldLayoutId id="2147483912" r:id="rId19"/>
  </p:sldLayoutIdLst>
  <p:hf hdr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200" b="1" kern="1200">
          <a:solidFill>
            <a:srgbClr val="009246"/>
          </a:solidFill>
          <a:latin typeface="Arial Black" panose="020B0A04020102020204" pitchFamily="34" charset="0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rgbClr val="009246"/>
          </a:solidFill>
          <a:latin typeface="Arial Black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rgbClr val="009246"/>
          </a:solidFill>
          <a:latin typeface="Arial Black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rgbClr val="009246"/>
          </a:solidFill>
          <a:latin typeface="Arial Black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rgbClr val="009246"/>
          </a:solidFill>
          <a:latin typeface="Arial Black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rgbClr val="009246"/>
          </a:solidFill>
          <a:latin typeface="Arial Black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rgbClr val="009246"/>
          </a:solidFill>
          <a:latin typeface="Arial Black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rgbClr val="009246"/>
          </a:solidFill>
          <a:latin typeface="Arial Black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rgbClr val="009246"/>
          </a:solidFill>
          <a:latin typeface="Arial Black" pitchFamily="34" charset="0"/>
        </a:defRPr>
      </a:lvl9pPr>
    </p:titleStyle>
    <p:bodyStyle>
      <a:lvl1pPr marL="228600" indent="-228600" algn="l" rtl="0" fontAlgn="base">
        <a:spcBef>
          <a:spcPct val="0"/>
        </a:spcBef>
        <a:spcAft>
          <a:spcPct val="0"/>
        </a:spcAft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spcBef>
          <a:spcPct val="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tsikon paikkamerkki 1"/>
          <p:cNvSpPr>
            <a:spLocks noGrp="1"/>
          </p:cNvSpPr>
          <p:nvPr>
            <p:ph type="title"/>
          </p:nvPr>
        </p:nvSpPr>
        <p:spPr bwMode="auto">
          <a:xfrm>
            <a:off x="457200" y="407988"/>
            <a:ext cx="11234738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perustyyl. napsautt.</a:t>
            </a:r>
          </a:p>
        </p:txBody>
      </p:sp>
      <p:sp>
        <p:nvSpPr>
          <p:cNvPr id="3075" name="Tekstin paikkamerkki 2"/>
          <p:cNvSpPr>
            <a:spLocks noGrp="1"/>
          </p:cNvSpPr>
          <p:nvPr>
            <p:ph type="body" idx="1"/>
          </p:nvPr>
        </p:nvSpPr>
        <p:spPr bwMode="auto">
          <a:xfrm>
            <a:off x="457200" y="1196975"/>
            <a:ext cx="11234738" cy="497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63700" y="6269038"/>
            <a:ext cx="1304925" cy="2587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300" smtClean="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fld id="{BCD0DADD-3889-4DBA-B903-D6A54DB0C19A}" type="datetime1">
              <a:rPr lang="fi-FI"/>
              <a:pPr>
                <a:defRPr/>
              </a:pPr>
              <a:t>10.3.2023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201988" y="6269038"/>
            <a:ext cx="4114800" cy="2587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 smtClean="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i-FI"/>
              <a:t>Etunimi Sukunimi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0437813" y="6269038"/>
            <a:ext cx="1236662" cy="2587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 b="1" smtClean="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fld id="{0F764936-725E-45F7-B87A-FF7A776383DF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  <p:grpSp>
        <p:nvGrpSpPr>
          <p:cNvPr id="3079" name="Ryhmä 6"/>
          <p:cNvGrpSpPr>
            <a:grpSpLocks/>
          </p:cNvGrpSpPr>
          <p:nvPr/>
        </p:nvGrpSpPr>
        <p:grpSpPr bwMode="auto">
          <a:xfrm>
            <a:off x="465138" y="6221413"/>
            <a:ext cx="804862" cy="374650"/>
            <a:chOff x="228601" y="704851"/>
            <a:chExt cx="11734800" cy="5449888"/>
          </a:xfrm>
        </p:grpSpPr>
        <p:sp>
          <p:nvSpPr>
            <p:cNvPr id="3080" name="Freeform 5"/>
            <p:cNvSpPr>
              <a:spLocks noEditPoints="1"/>
            </p:cNvSpPr>
            <p:nvPr/>
          </p:nvSpPr>
          <p:spPr bwMode="black">
            <a:xfrm>
              <a:off x="228601" y="704851"/>
              <a:ext cx="11734800" cy="5449888"/>
            </a:xfrm>
            <a:custGeom>
              <a:avLst/>
              <a:gdLst>
                <a:gd name="T0" fmla="*/ 6084818 w 32573"/>
                <a:gd name="T1" fmla="*/ 5272503 h 15116"/>
                <a:gd name="T2" fmla="*/ 6988354 w 32573"/>
                <a:gd name="T3" fmla="*/ 4899347 h 15116"/>
                <a:gd name="T4" fmla="*/ 10296636 w 32573"/>
                <a:gd name="T5" fmla="*/ 4899347 h 15116"/>
                <a:gd name="T6" fmla="*/ 11734800 w 32573"/>
                <a:gd name="T7" fmla="*/ 3475584 h 15116"/>
                <a:gd name="T8" fmla="*/ 11734800 w 32573"/>
                <a:gd name="T9" fmla="*/ 0 h 15116"/>
                <a:gd name="T10" fmla="*/ 0 w 32573"/>
                <a:gd name="T11" fmla="*/ 0 h 15116"/>
                <a:gd name="T12" fmla="*/ 0 w 32573"/>
                <a:gd name="T13" fmla="*/ 3475584 h 15116"/>
                <a:gd name="T14" fmla="*/ 1429518 w 32573"/>
                <a:gd name="T15" fmla="*/ 4899347 h 15116"/>
                <a:gd name="T16" fmla="*/ 4825343 w 32573"/>
                <a:gd name="T17" fmla="*/ 4899347 h 15116"/>
                <a:gd name="T18" fmla="*/ 5728879 w 32573"/>
                <a:gd name="T19" fmla="*/ 5272503 h 15116"/>
                <a:gd name="T20" fmla="*/ 5907209 w 32573"/>
                <a:gd name="T21" fmla="*/ 5449888 h 15116"/>
                <a:gd name="T22" fmla="*/ 6084818 w 32573"/>
                <a:gd name="T23" fmla="*/ 5272503 h 15116"/>
                <a:gd name="T24" fmla="*/ 11396514 w 32573"/>
                <a:gd name="T25" fmla="*/ 338545 h 15116"/>
                <a:gd name="T26" fmla="*/ 11396514 w 32573"/>
                <a:gd name="T27" fmla="*/ 3475584 h 15116"/>
                <a:gd name="T28" fmla="*/ 10296636 w 32573"/>
                <a:gd name="T29" fmla="*/ 4560802 h 15116"/>
                <a:gd name="T30" fmla="*/ 6988354 w 32573"/>
                <a:gd name="T31" fmla="*/ 4560802 h 15116"/>
                <a:gd name="T32" fmla="*/ 5907209 w 32573"/>
                <a:gd name="T33" fmla="*/ 4974699 h 15116"/>
                <a:gd name="T34" fmla="*/ 4825343 w 32573"/>
                <a:gd name="T35" fmla="*/ 4560802 h 15116"/>
                <a:gd name="T36" fmla="*/ 1429518 w 32573"/>
                <a:gd name="T37" fmla="*/ 4560802 h 15116"/>
                <a:gd name="T38" fmla="*/ 338286 w 32573"/>
                <a:gd name="T39" fmla="*/ 3475584 h 15116"/>
                <a:gd name="T40" fmla="*/ 338286 w 32573"/>
                <a:gd name="T41" fmla="*/ 338545 h 15116"/>
                <a:gd name="T42" fmla="*/ 11396514 w 32573"/>
                <a:gd name="T43" fmla="*/ 338545 h 1511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32573" h="15116">
                  <a:moveTo>
                    <a:pt x="16890" y="14624"/>
                  </a:moveTo>
                  <a:cubicBezTo>
                    <a:pt x="17560" y="13956"/>
                    <a:pt x="18451" y="13589"/>
                    <a:pt x="19398" y="13589"/>
                  </a:cubicBezTo>
                  <a:lnTo>
                    <a:pt x="28581" y="13589"/>
                  </a:lnTo>
                  <a:cubicBezTo>
                    <a:pt x="30783" y="13589"/>
                    <a:pt x="32573" y="11817"/>
                    <a:pt x="32573" y="9640"/>
                  </a:cubicBezTo>
                  <a:lnTo>
                    <a:pt x="32573" y="0"/>
                  </a:lnTo>
                  <a:lnTo>
                    <a:pt x="0" y="0"/>
                  </a:lnTo>
                  <a:lnTo>
                    <a:pt x="0" y="9640"/>
                  </a:lnTo>
                  <a:cubicBezTo>
                    <a:pt x="0" y="11817"/>
                    <a:pt x="1780" y="13589"/>
                    <a:pt x="3968" y="13589"/>
                  </a:cubicBezTo>
                  <a:lnTo>
                    <a:pt x="13394" y="13589"/>
                  </a:lnTo>
                  <a:cubicBezTo>
                    <a:pt x="14342" y="13589"/>
                    <a:pt x="15232" y="13956"/>
                    <a:pt x="15902" y="14624"/>
                  </a:cubicBezTo>
                  <a:lnTo>
                    <a:pt x="16397" y="15116"/>
                  </a:lnTo>
                  <a:lnTo>
                    <a:pt x="16890" y="14624"/>
                  </a:lnTo>
                  <a:close/>
                  <a:moveTo>
                    <a:pt x="31634" y="939"/>
                  </a:moveTo>
                  <a:lnTo>
                    <a:pt x="31634" y="9640"/>
                  </a:lnTo>
                  <a:cubicBezTo>
                    <a:pt x="31634" y="11300"/>
                    <a:pt x="30264" y="12650"/>
                    <a:pt x="28581" y="12650"/>
                  </a:cubicBezTo>
                  <a:lnTo>
                    <a:pt x="19398" y="12650"/>
                  </a:lnTo>
                  <a:cubicBezTo>
                    <a:pt x="18279" y="12650"/>
                    <a:pt x="17221" y="13055"/>
                    <a:pt x="16397" y="13798"/>
                  </a:cubicBezTo>
                  <a:cubicBezTo>
                    <a:pt x="15571" y="13056"/>
                    <a:pt x="14514" y="12650"/>
                    <a:pt x="13394" y="12650"/>
                  </a:cubicBezTo>
                  <a:lnTo>
                    <a:pt x="3968" y="12650"/>
                  </a:lnTo>
                  <a:cubicBezTo>
                    <a:pt x="2298" y="12650"/>
                    <a:pt x="939" y="11300"/>
                    <a:pt x="939" y="9640"/>
                  </a:cubicBezTo>
                  <a:lnTo>
                    <a:pt x="939" y="939"/>
                  </a:lnTo>
                  <a:lnTo>
                    <a:pt x="31634" y="9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fi-FI">
                <a:solidFill>
                  <a:prstClr val="black"/>
                </a:solidFill>
              </a:endParaRPr>
            </a:p>
          </p:txBody>
        </p:sp>
        <p:sp>
          <p:nvSpPr>
            <p:cNvPr id="3081" name="Freeform 6"/>
            <p:cNvSpPr>
              <a:spLocks/>
            </p:cNvSpPr>
            <p:nvPr/>
          </p:nvSpPr>
          <p:spPr bwMode="black">
            <a:xfrm>
              <a:off x="9961563" y="2287588"/>
              <a:ext cx="377825" cy="363538"/>
            </a:xfrm>
            <a:custGeom>
              <a:avLst/>
              <a:gdLst>
                <a:gd name="T0" fmla="*/ 377825 w 1048"/>
                <a:gd name="T1" fmla="*/ 181589 h 1009"/>
                <a:gd name="T2" fmla="*/ 189273 w 1048"/>
                <a:gd name="T3" fmla="*/ 363538 h 1009"/>
                <a:gd name="T4" fmla="*/ 0 w 1048"/>
                <a:gd name="T5" fmla="*/ 181589 h 1009"/>
                <a:gd name="T6" fmla="*/ 189273 w 1048"/>
                <a:gd name="T7" fmla="*/ 0 h 1009"/>
                <a:gd name="T8" fmla="*/ 377825 w 1048"/>
                <a:gd name="T9" fmla="*/ 181589 h 10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48" h="1009">
                  <a:moveTo>
                    <a:pt x="1048" y="504"/>
                  </a:moveTo>
                  <a:cubicBezTo>
                    <a:pt x="1048" y="798"/>
                    <a:pt x="818" y="1009"/>
                    <a:pt x="525" y="1009"/>
                  </a:cubicBezTo>
                  <a:cubicBezTo>
                    <a:pt x="230" y="1009"/>
                    <a:pt x="0" y="798"/>
                    <a:pt x="0" y="504"/>
                  </a:cubicBezTo>
                  <a:cubicBezTo>
                    <a:pt x="0" y="211"/>
                    <a:pt x="230" y="0"/>
                    <a:pt x="525" y="0"/>
                  </a:cubicBezTo>
                  <a:cubicBezTo>
                    <a:pt x="818" y="0"/>
                    <a:pt x="1048" y="211"/>
                    <a:pt x="1048" y="50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fi-FI">
                <a:solidFill>
                  <a:prstClr val="black"/>
                </a:solidFill>
              </a:endParaRPr>
            </a:p>
          </p:txBody>
        </p:sp>
        <p:sp>
          <p:nvSpPr>
            <p:cNvPr id="3082" name="Rectangle 7"/>
            <p:cNvSpPr>
              <a:spLocks noChangeArrowheads="1"/>
            </p:cNvSpPr>
            <p:nvPr/>
          </p:nvSpPr>
          <p:spPr bwMode="black">
            <a:xfrm>
              <a:off x="9986963" y="2789238"/>
              <a:ext cx="327025" cy="11620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i-FI" altLang="fi-FI">
                <a:solidFill>
                  <a:prstClr val="black"/>
                </a:solidFill>
              </a:endParaRPr>
            </a:p>
          </p:txBody>
        </p:sp>
        <p:sp>
          <p:nvSpPr>
            <p:cNvPr id="3083" name="Freeform 8"/>
            <p:cNvSpPr>
              <a:spLocks/>
            </p:cNvSpPr>
            <p:nvPr/>
          </p:nvSpPr>
          <p:spPr bwMode="black">
            <a:xfrm>
              <a:off x="8709026" y="2282826"/>
              <a:ext cx="1119188" cy="1668463"/>
            </a:xfrm>
            <a:custGeom>
              <a:avLst/>
              <a:gdLst>
                <a:gd name="T0" fmla="*/ 693140 w 3105"/>
                <a:gd name="T1" fmla="*/ 967889 h 4625"/>
                <a:gd name="T2" fmla="*/ 1119188 w 3105"/>
                <a:gd name="T3" fmla="*/ 1668463 h 4625"/>
                <a:gd name="T4" fmla="*/ 764508 w 3105"/>
                <a:gd name="T5" fmla="*/ 1668463 h 4625"/>
                <a:gd name="T6" fmla="*/ 478674 w 3105"/>
                <a:gd name="T7" fmla="*/ 1203097 h 4625"/>
                <a:gd name="T8" fmla="*/ 324763 w 3105"/>
                <a:gd name="T9" fmla="*/ 1398984 h 4625"/>
                <a:gd name="T10" fmla="*/ 324763 w 3105"/>
                <a:gd name="T11" fmla="*/ 1668463 h 4625"/>
                <a:gd name="T12" fmla="*/ 0 w 3105"/>
                <a:gd name="T13" fmla="*/ 1668463 h 4625"/>
                <a:gd name="T14" fmla="*/ 0 w 3105"/>
                <a:gd name="T15" fmla="*/ 0 h 4625"/>
                <a:gd name="T16" fmla="*/ 324763 w 3105"/>
                <a:gd name="T17" fmla="*/ 0 h 4625"/>
                <a:gd name="T18" fmla="*/ 324763 w 3105"/>
                <a:gd name="T19" fmla="*/ 769838 h 4625"/>
                <a:gd name="T20" fmla="*/ 308543 w 3105"/>
                <a:gd name="T21" fmla="*/ 1055551 h 4625"/>
                <a:gd name="T22" fmla="*/ 315391 w 3105"/>
                <a:gd name="T23" fmla="*/ 1055551 h 4625"/>
                <a:gd name="T24" fmla="*/ 455965 w 3105"/>
                <a:gd name="T25" fmla="*/ 838741 h 4625"/>
                <a:gd name="T26" fmla="*/ 704674 w 3105"/>
                <a:gd name="T27" fmla="*/ 506852 h 4625"/>
                <a:gd name="T28" fmla="*/ 1084585 w 3105"/>
                <a:gd name="T29" fmla="*/ 506852 h 4625"/>
                <a:gd name="T30" fmla="*/ 693140 w 3105"/>
                <a:gd name="T31" fmla="*/ 967889 h 462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105" h="4625">
                  <a:moveTo>
                    <a:pt x="1923" y="2683"/>
                  </a:moveTo>
                  <a:lnTo>
                    <a:pt x="3105" y="4625"/>
                  </a:lnTo>
                  <a:lnTo>
                    <a:pt x="2121" y="4625"/>
                  </a:lnTo>
                  <a:lnTo>
                    <a:pt x="1328" y="3335"/>
                  </a:lnTo>
                  <a:lnTo>
                    <a:pt x="901" y="3878"/>
                  </a:lnTo>
                  <a:lnTo>
                    <a:pt x="901" y="4625"/>
                  </a:lnTo>
                  <a:lnTo>
                    <a:pt x="0" y="4625"/>
                  </a:lnTo>
                  <a:lnTo>
                    <a:pt x="0" y="0"/>
                  </a:lnTo>
                  <a:lnTo>
                    <a:pt x="901" y="0"/>
                  </a:lnTo>
                  <a:lnTo>
                    <a:pt x="901" y="2134"/>
                  </a:lnTo>
                  <a:cubicBezTo>
                    <a:pt x="901" y="2530"/>
                    <a:pt x="856" y="2926"/>
                    <a:pt x="856" y="2926"/>
                  </a:cubicBezTo>
                  <a:lnTo>
                    <a:pt x="875" y="2926"/>
                  </a:lnTo>
                  <a:cubicBezTo>
                    <a:pt x="875" y="2926"/>
                    <a:pt x="1086" y="2574"/>
                    <a:pt x="1265" y="2325"/>
                  </a:cubicBezTo>
                  <a:lnTo>
                    <a:pt x="1955" y="1405"/>
                  </a:lnTo>
                  <a:lnTo>
                    <a:pt x="3009" y="1405"/>
                  </a:lnTo>
                  <a:lnTo>
                    <a:pt x="1923" y="26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fi-FI">
                <a:solidFill>
                  <a:prstClr val="black"/>
                </a:solidFill>
              </a:endParaRPr>
            </a:p>
          </p:txBody>
        </p:sp>
        <p:sp>
          <p:nvSpPr>
            <p:cNvPr id="3084" name="Freeform 9"/>
            <p:cNvSpPr>
              <a:spLocks/>
            </p:cNvSpPr>
            <p:nvPr/>
          </p:nvSpPr>
          <p:spPr bwMode="black">
            <a:xfrm>
              <a:off x="7353301" y="2762251"/>
              <a:ext cx="1027113" cy="1189038"/>
            </a:xfrm>
            <a:custGeom>
              <a:avLst/>
              <a:gdLst>
                <a:gd name="T0" fmla="*/ 1027113 w 2850"/>
                <a:gd name="T1" fmla="*/ 444446 h 3296"/>
                <a:gd name="T2" fmla="*/ 663119 w 2850"/>
                <a:gd name="T3" fmla="*/ 0 h 3296"/>
                <a:gd name="T4" fmla="*/ 315702 w 2850"/>
                <a:gd name="T5" fmla="*/ 218976 h 3296"/>
                <a:gd name="T6" fmla="*/ 308494 w 2850"/>
                <a:gd name="T7" fmla="*/ 218976 h 3296"/>
                <a:gd name="T8" fmla="*/ 324712 w 2850"/>
                <a:gd name="T9" fmla="*/ 27417 h 3296"/>
                <a:gd name="T10" fmla="*/ 0 w 2850"/>
                <a:gd name="T11" fmla="*/ 27417 h 3296"/>
                <a:gd name="T12" fmla="*/ 0 w 2850"/>
                <a:gd name="T13" fmla="*/ 1189038 h 3296"/>
                <a:gd name="T14" fmla="*/ 324712 w 2850"/>
                <a:gd name="T15" fmla="*/ 1189038 h 3296"/>
                <a:gd name="T16" fmla="*/ 324712 w 2850"/>
                <a:gd name="T17" fmla="*/ 500002 h 3296"/>
                <a:gd name="T18" fmla="*/ 525089 w 2850"/>
                <a:gd name="T19" fmla="*/ 274171 h 3296"/>
                <a:gd name="T20" fmla="*/ 699878 w 2850"/>
                <a:gd name="T21" fmla="*/ 509382 h 3296"/>
                <a:gd name="T22" fmla="*/ 699878 w 2850"/>
                <a:gd name="T23" fmla="*/ 1189038 h 3296"/>
                <a:gd name="T24" fmla="*/ 1027113 w 2850"/>
                <a:gd name="T25" fmla="*/ 1189038 h 3296"/>
                <a:gd name="T26" fmla="*/ 1027113 w 2850"/>
                <a:gd name="T27" fmla="*/ 444446 h 329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850" h="3296">
                  <a:moveTo>
                    <a:pt x="2850" y="1232"/>
                  </a:moveTo>
                  <a:cubicBezTo>
                    <a:pt x="2850" y="434"/>
                    <a:pt x="2459" y="0"/>
                    <a:pt x="1840" y="0"/>
                  </a:cubicBezTo>
                  <a:cubicBezTo>
                    <a:pt x="1309" y="0"/>
                    <a:pt x="1035" y="312"/>
                    <a:pt x="876" y="607"/>
                  </a:cubicBezTo>
                  <a:lnTo>
                    <a:pt x="856" y="607"/>
                  </a:lnTo>
                  <a:lnTo>
                    <a:pt x="901" y="76"/>
                  </a:lnTo>
                  <a:lnTo>
                    <a:pt x="0" y="76"/>
                  </a:lnTo>
                  <a:lnTo>
                    <a:pt x="0" y="3296"/>
                  </a:lnTo>
                  <a:lnTo>
                    <a:pt x="901" y="3296"/>
                  </a:lnTo>
                  <a:lnTo>
                    <a:pt x="901" y="1386"/>
                  </a:lnTo>
                  <a:cubicBezTo>
                    <a:pt x="901" y="1015"/>
                    <a:pt x="1118" y="760"/>
                    <a:pt x="1457" y="760"/>
                  </a:cubicBezTo>
                  <a:cubicBezTo>
                    <a:pt x="1795" y="760"/>
                    <a:pt x="1942" y="983"/>
                    <a:pt x="1942" y="1412"/>
                  </a:cubicBezTo>
                  <a:lnTo>
                    <a:pt x="1942" y="3296"/>
                  </a:lnTo>
                  <a:lnTo>
                    <a:pt x="2850" y="3296"/>
                  </a:lnTo>
                  <a:lnTo>
                    <a:pt x="2850" y="12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fi-FI">
                <a:solidFill>
                  <a:prstClr val="black"/>
                </a:solidFill>
              </a:endParaRPr>
            </a:p>
          </p:txBody>
        </p:sp>
        <p:sp>
          <p:nvSpPr>
            <p:cNvPr id="3085" name="Freeform 10"/>
            <p:cNvSpPr>
              <a:spLocks/>
            </p:cNvSpPr>
            <p:nvPr/>
          </p:nvSpPr>
          <p:spPr bwMode="black">
            <a:xfrm>
              <a:off x="6664326" y="2287588"/>
              <a:ext cx="377825" cy="363538"/>
            </a:xfrm>
            <a:custGeom>
              <a:avLst/>
              <a:gdLst>
                <a:gd name="T0" fmla="*/ 377825 w 1047"/>
                <a:gd name="T1" fmla="*/ 181589 h 1009"/>
                <a:gd name="T2" fmla="*/ 189093 w 1047"/>
                <a:gd name="T3" fmla="*/ 363538 h 1009"/>
                <a:gd name="T4" fmla="*/ 0 w 1047"/>
                <a:gd name="T5" fmla="*/ 181589 h 1009"/>
                <a:gd name="T6" fmla="*/ 189093 w 1047"/>
                <a:gd name="T7" fmla="*/ 0 h 1009"/>
                <a:gd name="T8" fmla="*/ 377825 w 1047"/>
                <a:gd name="T9" fmla="*/ 181589 h 10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47" h="1009">
                  <a:moveTo>
                    <a:pt x="1047" y="504"/>
                  </a:moveTo>
                  <a:cubicBezTo>
                    <a:pt x="1047" y="798"/>
                    <a:pt x="817" y="1009"/>
                    <a:pt x="524" y="1009"/>
                  </a:cubicBezTo>
                  <a:cubicBezTo>
                    <a:pt x="229" y="1009"/>
                    <a:pt x="0" y="798"/>
                    <a:pt x="0" y="504"/>
                  </a:cubicBezTo>
                  <a:cubicBezTo>
                    <a:pt x="0" y="211"/>
                    <a:pt x="229" y="0"/>
                    <a:pt x="524" y="0"/>
                  </a:cubicBezTo>
                  <a:cubicBezTo>
                    <a:pt x="817" y="0"/>
                    <a:pt x="1047" y="211"/>
                    <a:pt x="1047" y="50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fi-FI">
                <a:solidFill>
                  <a:prstClr val="black"/>
                </a:solidFill>
              </a:endParaRPr>
            </a:p>
          </p:txBody>
        </p:sp>
        <p:sp>
          <p:nvSpPr>
            <p:cNvPr id="3086" name="Rectangle 11"/>
            <p:cNvSpPr>
              <a:spLocks noChangeArrowheads="1"/>
            </p:cNvSpPr>
            <p:nvPr/>
          </p:nvSpPr>
          <p:spPr bwMode="black">
            <a:xfrm>
              <a:off x="6689726" y="2789238"/>
              <a:ext cx="327025" cy="11620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i-FI" altLang="fi-FI">
                <a:solidFill>
                  <a:prstClr val="black"/>
                </a:solidFill>
              </a:endParaRPr>
            </a:p>
          </p:txBody>
        </p:sp>
        <p:sp>
          <p:nvSpPr>
            <p:cNvPr id="3087" name="Freeform 12"/>
            <p:cNvSpPr>
              <a:spLocks/>
            </p:cNvSpPr>
            <p:nvPr/>
          </p:nvSpPr>
          <p:spPr bwMode="black">
            <a:xfrm>
              <a:off x="5399088" y="2762251"/>
              <a:ext cx="1047750" cy="1216025"/>
            </a:xfrm>
            <a:custGeom>
              <a:avLst/>
              <a:gdLst>
                <a:gd name="T0" fmla="*/ 729857 w 2907"/>
                <a:gd name="T1" fmla="*/ 865963 h 3373"/>
                <a:gd name="T2" fmla="*/ 451610 w 2907"/>
                <a:gd name="T3" fmla="*/ 711661 h 3373"/>
                <a:gd name="T4" fmla="*/ 57668 w 2907"/>
                <a:gd name="T5" fmla="*/ 356912 h 3373"/>
                <a:gd name="T6" fmla="*/ 515765 w 2907"/>
                <a:gd name="T7" fmla="*/ 0 h 3373"/>
                <a:gd name="T8" fmla="*/ 1047750 w 2907"/>
                <a:gd name="T9" fmla="*/ 264620 h 3373"/>
                <a:gd name="T10" fmla="*/ 768783 w 2907"/>
                <a:gd name="T11" fmla="*/ 421445 h 3373"/>
                <a:gd name="T12" fmla="*/ 527299 w 2907"/>
                <a:gd name="T13" fmla="*/ 236860 h 3373"/>
                <a:gd name="T14" fmla="*/ 375561 w 2907"/>
                <a:gd name="T15" fmla="*/ 340689 h 3373"/>
                <a:gd name="T16" fmla="*/ 700302 w 2907"/>
                <a:gd name="T17" fmla="*/ 492827 h 3373"/>
                <a:gd name="T18" fmla="*/ 1047750 w 2907"/>
                <a:gd name="T19" fmla="*/ 845053 h 3373"/>
                <a:gd name="T20" fmla="*/ 580281 w 2907"/>
                <a:gd name="T21" fmla="*/ 1216025 h 3373"/>
                <a:gd name="T22" fmla="*/ 0 w 2907"/>
                <a:gd name="T23" fmla="*/ 916796 h 3373"/>
                <a:gd name="T24" fmla="*/ 283293 w 2907"/>
                <a:gd name="T25" fmla="*/ 757807 h 3373"/>
                <a:gd name="T26" fmla="*/ 575956 w 2907"/>
                <a:gd name="T27" fmla="*/ 978805 h 3373"/>
                <a:gd name="T28" fmla="*/ 729857 w 2907"/>
                <a:gd name="T29" fmla="*/ 865963 h 337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907" h="3373">
                  <a:moveTo>
                    <a:pt x="2025" y="2402"/>
                  </a:moveTo>
                  <a:cubicBezTo>
                    <a:pt x="2025" y="2146"/>
                    <a:pt x="1667" y="2089"/>
                    <a:pt x="1253" y="1974"/>
                  </a:cubicBezTo>
                  <a:cubicBezTo>
                    <a:pt x="766" y="1846"/>
                    <a:pt x="160" y="1603"/>
                    <a:pt x="160" y="990"/>
                  </a:cubicBezTo>
                  <a:cubicBezTo>
                    <a:pt x="160" y="383"/>
                    <a:pt x="741" y="0"/>
                    <a:pt x="1431" y="0"/>
                  </a:cubicBezTo>
                  <a:cubicBezTo>
                    <a:pt x="2070" y="0"/>
                    <a:pt x="2658" y="306"/>
                    <a:pt x="2907" y="734"/>
                  </a:cubicBezTo>
                  <a:lnTo>
                    <a:pt x="2133" y="1169"/>
                  </a:lnTo>
                  <a:cubicBezTo>
                    <a:pt x="2057" y="881"/>
                    <a:pt x="1814" y="657"/>
                    <a:pt x="1463" y="657"/>
                  </a:cubicBezTo>
                  <a:cubicBezTo>
                    <a:pt x="1233" y="657"/>
                    <a:pt x="1042" y="760"/>
                    <a:pt x="1042" y="945"/>
                  </a:cubicBezTo>
                  <a:cubicBezTo>
                    <a:pt x="1042" y="1188"/>
                    <a:pt x="1463" y="1213"/>
                    <a:pt x="1943" y="1367"/>
                  </a:cubicBezTo>
                  <a:cubicBezTo>
                    <a:pt x="2447" y="1527"/>
                    <a:pt x="2907" y="1757"/>
                    <a:pt x="2907" y="2344"/>
                  </a:cubicBezTo>
                  <a:cubicBezTo>
                    <a:pt x="2907" y="2990"/>
                    <a:pt x="2306" y="3373"/>
                    <a:pt x="1610" y="3373"/>
                  </a:cubicBezTo>
                  <a:cubicBezTo>
                    <a:pt x="856" y="3373"/>
                    <a:pt x="262" y="3053"/>
                    <a:pt x="0" y="2543"/>
                  </a:cubicBezTo>
                  <a:lnTo>
                    <a:pt x="786" y="2102"/>
                  </a:lnTo>
                  <a:cubicBezTo>
                    <a:pt x="888" y="2453"/>
                    <a:pt x="1169" y="2715"/>
                    <a:pt x="1598" y="2715"/>
                  </a:cubicBezTo>
                  <a:cubicBezTo>
                    <a:pt x="1847" y="2715"/>
                    <a:pt x="2025" y="2606"/>
                    <a:pt x="2025" y="240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fi-FI">
                <a:solidFill>
                  <a:prstClr val="black"/>
                </a:solidFill>
              </a:endParaRPr>
            </a:p>
          </p:txBody>
        </p:sp>
        <p:sp>
          <p:nvSpPr>
            <p:cNvPr id="3088" name="Freeform 13"/>
            <p:cNvSpPr>
              <a:spLocks/>
            </p:cNvSpPr>
            <p:nvPr/>
          </p:nvSpPr>
          <p:spPr bwMode="black">
            <a:xfrm>
              <a:off x="4770438" y="2295526"/>
              <a:ext cx="563563" cy="1677988"/>
            </a:xfrm>
            <a:custGeom>
              <a:avLst/>
              <a:gdLst>
                <a:gd name="T0" fmla="*/ 326614 w 1565"/>
                <a:gd name="T1" fmla="*/ 0 h 4657"/>
                <a:gd name="T2" fmla="*/ 0 w 1565"/>
                <a:gd name="T3" fmla="*/ 0 h 4657"/>
                <a:gd name="T4" fmla="*/ 0 w 1565"/>
                <a:gd name="T5" fmla="*/ 1335328 h 4657"/>
                <a:gd name="T6" fmla="*/ 77062 w 1565"/>
                <a:gd name="T7" fmla="*/ 1596196 h 4657"/>
                <a:gd name="T8" fmla="*/ 321933 w 1565"/>
                <a:gd name="T9" fmla="*/ 1677988 h 4657"/>
                <a:gd name="T10" fmla="*/ 439327 w 1565"/>
                <a:gd name="T11" fmla="*/ 1665377 h 4657"/>
                <a:gd name="T12" fmla="*/ 535835 w 1565"/>
                <a:gd name="T13" fmla="*/ 1629706 h 4657"/>
                <a:gd name="T14" fmla="*/ 563563 w 1565"/>
                <a:gd name="T15" fmla="*/ 1410994 h 4657"/>
                <a:gd name="T16" fmla="*/ 495863 w 1565"/>
                <a:gd name="T17" fmla="*/ 1430451 h 4657"/>
                <a:gd name="T18" fmla="*/ 427804 w 1565"/>
                <a:gd name="T19" fmla="*/ 1436216 h 4657"/>
                <a:gd name="T20" fmla="*/ 350741 w 1565"/>
                <a:gd name="T21" fmla="*/ 1404148 h 4657"/>
                <a:gd name="T22" fmla="*/ 326614 w 1565"/>
                <a:gd name="T23" fmla="*/ 1288848 h 4657"/>
                <a:gd name="T24" fmla="*/ 326614 w 1565"/>
                <a:gd name="T25" fmla="*/ 0 h 465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65" h="4657">
                  <a:moveTo>
                    <a:pt x="907" y="0"/>
                  </a:moveTo>
                  <a:lnTo>
                    <a:pt x="0" y="0"/>
                  </a:lnTo>
                  <a:lnTo>
                    <a:pt x="0" y="3706"/>
                  </a:lnTo>
                  <a:cubicBezTo>
                    <a:pt x="0" y="4037"/>
                    <a:pt x="71" y="4279"/>
                    <a:pt x="214" y="4430"/>
                  </a:cubicBezTo>
                  <a:cubicBezTo>
                    <a:pt x="357" y="4582"/>
                    <a:pt x="583" y="4657"/>
                    <a:pt x="894" y="4657"/>
                  </a:cubicBezTo>
                  <a:cubicBezTo>
                    <a:pt x="1001" y="4657"/>
                    <a:pt x="1109" y="4645"/>
                    <a:pt x="1220" y="4622"/>
                  </a:cubicBezTo>
                  <a:cubicBezTo>
                    <a:pt x="1331" y="4599"/>
                    <a:pt x="1420" y="4566"/>
                    <a:pt x="1488" y="4523"/>
                  </a:cubicBezTo>
                  <a:lnTo>
                    <a:pt x="1565" y="3916"/>
                  </a:lnTo>
                  <a:cubicBezTo>
                    <a:pt x="1493" y="3942"/>
                    <a:pt x="1429" y="3960"/>
                    <a:pt x="1377" y="3970"/>
                  </a:cubicBezTo>
                  <a:cubicBezTo>
                    <a:pt x="1324" y="3981"/>
                    <a:pt x="1260" y="3986"/>
                    <a:pt x="1188" y="3986"/>
                  </a:cubicBezTo>
                  <a:cubicBezTo>
                    <a:pt x="1069" y="3986"/>
                    <a:pt x="1019" y="3957"/>
                    <a:pt x="974" y="3897"/>
                  </a:cubicBezTo>
                  <a:cubicBezTo>
                    <a:pt x="929" y="3837"/>
                    <a:pt x="907" y="3731"/>
                    <a:pt x="907" y="3577"/>
                  </a:cubicBezTo>
                  <a:lnTo>
                    <a:pt x="90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fi-FI">
                <a:solidFill>
                  <a:prstClr val="black"/>
                </a:solidFill>
              </a:endParaRPr>
            </a:p>
          </p:txBody>
        </p:sp>
        <p:sp>
          <p:nvSpPr>
            <p:cNvPr id="3089" name="Freeform 14"/>
            <p:cNvSpPr>
              <a:spLocks noEditPoints="1"/>
            </p:cNvSpPr>
            <p:nvPr/>
          </p:nvSpPr>
          <p:spPr bwMode="black">
            <a:xfrm>
              <a:off x="3455988" y="2762251"/>
              <a:ext cx="1073150" cy="1216025"/>
            </a:xfrm>
            <a:custGeom>
              <a:avLst/>
              <a:gdLst>
                <a:gd name="T0" fmla="*/ 555140 w 2977"/>
                <a:gd name="T1" fmla="*/ 234697 h 3373"/>
                <a:gd name="T2" fmla="*/ 313257 w 2977"/>
                <a:gd name="T3" fmla="*/ 478767 h 3373"/>
                <a:gd name="T4" fmla="*/ 771428 w 2977"/>
                <a:gd name="T5" fmla="*/ 478767 h 3373"/>
                <a:gd name="T6" fmla="*/ 555140 w 2977"/>
                <a:gd name="T7" fmla="*/ 234697 h 3373"/>
                <a:gd name="T8" fmla="*/ 1056928 w 2977"/>
                <a:gd name="T9" fmla="*/ 695438 h 3373"/>
                <a:gd name="T10" fmla="*/ 306408 w 2977"/>
                <a:gd name="T11" fmla="*/ 695438 h 3373"/>
                <a:gd name="T12" fmla="*/ 561989 w 2977"/>
                <a:gd name="T13" fmla="*/ 976281 h 3373"/>
                <a:gd name="T14" fmla="*/ 785487 w 2977"/>
                <a:gd name="T15" fmla="*/ 785207 h 3373"/>
                <a:gd name="T16" fmla="*/ 1059091 w 2977"/>
                <a:gd name="T17" fmla="*/ 939508 h 3373"/>
                <a:gd name="T18" fmla="*/ 561989 w 2977"/>
                <a:gd name="T19" fmla="*/ 1216025 h 3373"/>
                <a:gd name="T20" fmla="*/ 0 w 2977"/>
                <a:gd name="T21" fmla="*/ 607832 h 3373"/>
                <a:gd name="T22" fmla="*/ 555140 w 2977"/>
                <a:gd name="T23" fmla="*/ 0 h 3373"/>
                <a:gd name="T24" fmla="*/ 1073150 w 2977"/>
                <a:gd name="T25" fmla="*/ 536450 h 3373"/>
                <a:gd name="T26" fmla="*/ 1056928 w 2977"/>
                <a:gd name="T27" fmla="*/ 695438 h 337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977" h="3373">
                  <a:moveTo>
                    <a:pt x="1540" y="651"/>
                  </a:moveTo>
                  <a:cubicBezTo>
                    <a:pt x="1207" y="651"/>
                    <a:pt x="939" y="887"/>
                    <a:pt x="869" y="1328"/>
                  </a:cubicBezTo>
                  <a:lnTo>
                    <a:pt x="2140" y="1328"/>
                  </a:lnTo>
                  <a:cubicBezTo>
                    <a:pt x="2140" y="939"/>
                    <a:pt x="1891" y="651"/>
                    <a:pt x="1540" y="651"/>
                  </a:cubicBezTo>
                  <a:close/>
                  <a:moveTo>
                    <a:pt x="2932" y="1929"/>
                  </a:moveTo>
                  <a:lnTo>
                    <a:pt x="850" y="1929"/>
                  </a:lnTo>
                  <a:cubicBezTo>
                    <a:pt x="888" y="2453"/>
                    <a:pt x="1182" y="2708"/>
                    <a:pt x="1559" y="2708"/>
                  </a:cubicBezTo>
                  <a:cubicBezTo>
                    <a:pt x="1897" y="2708"/>
                    <a:pt x="2127" y="2485"/>
                    <a:pt x="2179" y="2178"/>
                  </a:cubicBezTo>
                  <a:lnTo>
                    <a:pt x="2938" y="2606"/>
                  </a:lnTo>
                  <a:cubicBezTo>
                    <a:pt x="2715" y="3015"/>
                    <a:pt x="2230" y="3373"/>
                    <a:pt x="1559" y="3373"/>
                  </a:cubicBezTo>
                  <a:cubicBezTo>
                    <a:pt x="658" y="3373"/>
                    <a:pt x="0" y="2747"/>
                    <a:pt x="0" y="1686"/>
                  </a:cubicBezTo>
                  <a:cubicBezTo>
                    <a:pt x="0" y="638"/>
                    <a:pt x="671" y="0"/>
                    <a:pt x="1540" y="0"/>
                  </a:cubicBezTo>
                  <a:cubicBezTo>
                    <a:pt x="2402" y="0"/>
                    <a:pt x="2977" y="613"/>
                    <a:pt x="2977" y="1488"/>
                  </a:cubicBezTo>
                  <a:cubicBezTo>
                    <a:pt x="2977" y="1750"/>
                    <a:pt x="2932" y="1929"/>
                    <a:pt x="2932" y="19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fi-FI">
                <a:solidFill>
                  <a:prstClr val="black"/>
                </a:solidFill>
              </a:endParaRPr>
            </a:p>
          </p:txBody>
        </p:sp>
        <p:sp>
          <p:nvSpPr>
            <p:cNvPr id="3090" name="Freeform 15"/>
            <p:cNvSpPr>
              <a:spLocks/>
            </p:cNvSpPr>
            <p:nvPr/>
          </p:nvSpPr>
          <p:spPr bwMode="black">
            <a:xfrm>
              <a:off x="1879601" y="2357438"/>
              <a:ext cx="1311275" cy="1593850"/>
            </a:xfrm>
            <a:custGeom>
              <a:avLst/>
              <a:gdLst>
                <a:gd name="T0" fmla="*/ 973102 w 3641"/>
                <a:gd name="T1" fmla="*/ 1593850 h 4420"/>
                <a:gd name="T2" fmla="*/ 1311275 w 3641"/>
                <a:gd name="T3" fmla="*/ 1593850 h 4420"/>
                <a:gd name="T4" fmla="*/ 1311275 w 3641"/>
                <a:gd name="T5" fmla="*/ 0 h 4420"/>
                <a:gd name="T6" fmla="*/ 973102 w 3641"/>
                <a:gd name="T7" fmla="*/ 0 h 4420"/>
                <a:gd name="T8" fmla="*/ 973102 w 3641"/>
                <a:gd name="T9" fmla="*/ 631049 h 4420"/>
                <a:gd name="T10" fmla="*/ 338173 w 3641"/>
                <a:gd name="T11" fmla="*/ 631049 h 4420"/>
                <a:gd name="T12" fmla="*/ 338173 w 3641"/>
                <a:gd name="T13" fmla="*/ 0 h 4420"/>
                <a:gd name="T14" fmla="*/ 0 w 3641"/>
                <a:gd name="T15" fmla="*/ 0 h 4420"/>
                <a:gd name="T16" fmla="*/ 0 w 3641"/>
                <a:gd name="T17" fmla="*/ 1593850 h 4420"/>
                <a:gd name="T18" fmla="*/ 338173 w 3641"/>
                <a:gd name="T19" fmla="*/ 1593850 h 4420"/>
                <a:gd name="T20" fmla="*/ 338173 w 3641"/>
                <a:gd name="T21" fmla="*/ 932510 h 4420"/>
                <a:gd name="T22" fmla="*/ 973102 w 3641"/>
                <a:gd name="T23" fmla="*/ 932510 h 4420"/>
                <a:gd name="T24" fmla="*/ 973102 w 3641"/>
                <a:gd name="T25" fmla="*/ 1593850 h 44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41" h="4420">
                  <a:moveTo>
                    <a:pt x="2702" y="4420"/>
                  </a:moveTo>
                  <a:lnTo>
                    <a:pt x="3641" y="4420"/>
                  </a:lnTo>
                  <a:lnTo>
                    <a:pt x="3641" y="0"/>
                  </a:lnTo>
                  <a:lnTo>
                    <a:pt x="2702" y="0"/>
                  </a:lnTo>
                  <a:lnTo>
                    <a:pt x="2702" y="1750"/>
                  </a:lnTo>
                  <a:lnTo>
                    <a:pt x="939" y="1750"/>
                  </a:lnTo>
                  <a:lnTo>
                    <a:pt x="939" y="0"/>
                  </a:lnTo>
                  <a:lnTo>
                    <a:pt x="0" y="0"/>
                  </a:lnTo>
                  <a:lnTo>
                    <a:pt x="0" y="4420"/>
                  </a:lnTo>
                  <a:lnTo>
                    <a:pt x="939" y="4420"/>
                  </a:lnTo>
                  <a:lnTo>
                    <a:pt x="939" y="2586"/>
                  </a:lnTo>
                  <a:lnTo>
                    <a:pt x="2702" y="2586"/>
                  </a:lnTo>
                  <a:lnTo>
                    <a:pt x="2702" y="44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fi-FI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5535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  <p:sldLayoutId id="2147483918" r:id="rId4"/>
    <p:sldLayoutId id="2147483919" r:id="rId5"/>
    <p:sldLayoutId id="2147483920" r:id="rId6"/>
    <p:sldLayoutId id="2147483921" r:id="rId7"/>
    <p:sldLayoutId id="2147483922" r:id="rId8"/>
    <p:sldLayoutId id="2147483923" r:id="rId9"/>
    <p:sldLayoutId id="2147483924" r:id="rId10"/>
    <p:sldLayoutId id="2147483925" r:id="rId11"/>
    <p:sldLayoutId id="2147483926" r:id="rId12"/>
    <p:sldLayoutId id="2147483927" r:id="rId13"/>
    <p:sldLayoutId id="2147483928" r:id="rId14"/>
    <p:sldLayoutId id="2147483929" r:id="rId15"/>
    <p:sldLayoutId id="2147483930" r:id="rId16"/>
    <p:sldLayoutId id="2147483931" r:id="rId17"/>
    <p:sldLayoutId id="2147483932" r:id="rId18"/>
    <p:sldLayoutId id="2147483933" r:id="rId19"/>
    <p:sldLayoutId id="2147483934" r:id="rId20"/>
    <p:sldLayoutId id="2147483935" r:id="rId21"/>
    <p:sldLayoutId id="2147483936" r:id="rId22"/>
    <p:sldLayoutId id="2147483937" r:id="rId23"/>
    <p:sldLayoutId id="2147483938" r:id="rId24"/>
    <p:sldLayoutId id="2147483939" r:id="rId25"/>
    <p:sldLayoutId id="2147483940" r:id="rId26"/>
    <p:sldLayoutId id="2147483941" r:id="rId27"/>
    <p:sldLayoutId id="2147483942" r:id="rId28"/>
    <p:sldLayoutId id="2147483943" r:id="rId29"/>
    <p:sldLayoutId id="2147483944" r:id="rId30"/>
    <p:sldLayoutId id="2147483945" r:id="rId31"/>
    <p:sldLayoutId id="2147483946" r:id="rId32"/>
    <p:sldLayoutId id="2147483947" r:id="rId33"/>
    <p:sldLayoutId id="2147483948" r:id="rId34"/>
    <p:sldLayoutId id="2147483949" r:id="rId35"/>
    <p:sldLayoutId id="2147483950" r:id="rId36"/>
  </p:sldLayoutIdLst>
  <p:hf hdr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200" b="1" kern="1200">
          <a:solidFill>
            <a:schemeClr val="tx1"/>
          </a:solidFill>
          <a:latin typeface="Arial Black" panose="020B0A04020102020204" pitchFamily="34" charset="0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chemeClr val="tx1"/>
          </a:solidFill>
          <a:latin typeface="Arial Black" panose="020B0A0402010202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chemeClr val="tx1"/>
          </a:solidFill>
          <a:latin typeface="Arial Black" panose="020B0A0402010202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chemeClr val="tx1"/>
          </a:solidFill>
          <a:latin typeface="Arial Black" panose="020B0A0402010202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chemeClr val="tx1"/>
          </a:solidFill>
          <a:latin typeface="Arial Black" panose="020B0A040201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chemeClr val="tx1"/>
          </a:solidFill>
          <a:latin typeface="Arial Black" panose="020B0A040201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chemeClr val="tx1"/>
          </a:solidFill>
          <a:latin typeface="Arial Black" panose="020B0A040201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chemeClr val="tx1"/>
          </a:solidFill>
          <a:latin typeface="Arial Black" panose="020B0A040201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200" b="1">
          <a:solidFill>
            <a:schemeClr val="tx1"/>
          </a:solidFill>
          <a:latin typeface="Arial Black" panose="020B0A04020102020204" pitchFamily="34" charset="0"/>
        </a:defRPr>
      </a:lvl9pPr>
    </p:titleStyle>
    <p:bodyStyle>
      <a:lvl1pPr marL="228600" indent="-228600" algn="l" rtl="0" fontAlgn="base">
        <a:spcBef>
          <a:spcPct val="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spcBef>
          <a:spcPct val="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8B039-8AA1-4EDB-B293-B1ED147FF1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Paloheinän kota</a:t>
            </a:r>
            <a:br>
              <a:rPr lang="fi-FI" dirty="0"/>
            </a:b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9C29F9-43A1-4579-A06D-0EF0A96C48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8563" y="1959984"/>
            <a:ext cx="10709478" cy="972000"/>
          </a:xfrm>
        </p:spPr>
        <p:txBody>
          <a:bodyPr/>
          <a:lstStyle/>
          <a:p>
            <a:r>
              <a:rPr lang="fi-FI" sz="2800" dirty="0"/>
              <a:t>Puistosuunnitelman hyväksyminen</a:t>
            </a:r>
          </a:p>
          <a:p>
            <a:r>
              <a:rPr lang="fi-FI" sz="2800" dirty="0"/>
              <a:t>xx.xx.2023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41547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tsikko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Kiitos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6693D-7669-4288-B62A-74B6ACA6D60B}" type="datetime1">
              <a:rPr lang="fi-FI" smtClean="0"/>
              <a:pPr/>
              <a:t>10.3.2023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51945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7FF324-EC46-498A-9D29-1A75B8105C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913" t="8656" r="9156" b="4665"/>
          <a:stretch/>
        </p:blipFill>
        <p:spPr>
          <a:xfrm>
            <a:off x="2351314" y="888855"/>
            <a:ext cx="9379404" cy="5325440"/>
          </a:xfrm>
          <a:prstGeom prst="rect">
            <a:avLst/>
          </a:prstGeom>
        </p:spPr>
      </p:pic>
      <p:sp>
        <p:nvSpPr>
          <p:cNvPr id="8" name="Päivämäärän paikkamerkki 3"/>
          <p:cNvSpPr>
            <a:spLocks noGrp="1"/>
          </p:cNvSpPr>
          <p:nvPr>
            <p:ph type="dt" sz="half" idx="4294967295"/>
          </p:nvPr>
        </p:nvSpPr>
        <p:spPr>
          <a:xfrm>
            <a:off x="1663700" y="6269038"/>
            <a:ext cx="1304925" cy="258762"/>
          </a:xfrm>
          <a:prstGeom prst="rect">
            <a:avLst/>
          </a:prstGeom>
        </p:spPr>
        <p:txBody>
          <a:bodyPr/>
          <a:lstStyle/>
          <a:p>
            <a:fld id="{05734D33-8999-4AEA-AD98-F0992352E135}" type="datetime1">
              <a:rPr lang="fi-FI" altLang="fi-FI" smtClean="0"/>
              <a:pPr/>
              <a:t>10.3.2023</a:t>
            </a:fld>
            <a:endParaRPr lang="fi-FI" altLang="fi-FI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A317AC2-AA6E-463A-9F20-76DA666E5EED}"/>
              </a:ext>
            </a:extLst>
          </p:cNvPr>
          <p:cNvSpPr txBox="1">
            <a:spLocks/>
          </p:cNvSpPr>
          <p:nvPr/>
        </p:nvSpPr>
        <p:spPr bwMode="auto">
          <a:xfrm>
            <a:off x="378823" y="198146"/>
            <a:ext cx="6372225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algn="l" eaLnBrk="1" hangingPunct="1"/>
            <a:r>
              <a:rPr lang="fi-FI" altLang="fi-FI" sz="2800" b="1" dirty="0">
                <a:solidFill>
                  <a:srgbClr val="009246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Sijainti</a:t>
            </a:r>
          </a:p>
        </p:txBody>
      </p:sp>
      <p:pic>
        <p:nvPicPr>
          <p:cNvPr id="14" name="Kuva 13">
            <a:extLst>
              <a:ext uri="{FF2B5EF4-FFF2-40B4-BE49-F238E27FC236}">
                <a16:creationId xmlns:a16="http://schemas.microsoft.com/office/drawing/2014/main" id="{00C007D0-E586-40D2-B642-22A42391A39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282" y="6214295"/>
            <a:ext cx="810169" cy="375890"/>
          </a:xfrm>
          <a:prstGeom prst="rect">
            <a:avLst/>
          </a:prstGeom>
        </p:spPr>
      </p:pic>
      <p:sp>
        <p:nvSpPr>
          <p:cNvPr id="11" name="Ellipsi 10">
            <a:extLst>
              <a:ext uri="{FF2B5EF4-FFF2-40B4-BE49-F238E27FC236}">
                <a16:creationId xmlns:a16="http://schemas.microsoft.com/office/drawing/2014/main" id="{C51B3D73-CED6-4549-9F9B-E9F3487E14AB}"/>
              </a:ext>
            </a:extLst>
          </p:cNvPr>
          <p:cNvSpPr/>
          <p:nvPr/>
        </p:nvSpPr>
        <p:spPr>
          <a:xfrm rot="19126994">
            <a:off x="6618106" y="2158024"/>
            <a:ext cx="1422913" cy="1949897"/>
          </a:xfrm>
          <a:prstGeom prst="ellipse">
            <a:avLst/>
          </a:prstGeom>
          <a:noFill/>
          <a:ln w="762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1DDB340F-D89A-4524-A28A-E4E9D10CEFB1}"/>
              </a:ext>
            </a:extLst>
          </p:cNvPr>
          <p:cNvSpPr txBox="1">
            <a:spLocks/>
          </p:cNvSpPr>
          <p:nvPr/>
        </p:nvSpPr>
        <p:spPr bwMode="auto">
          <a:xfrm>
            <a:off x="3473723" y="457302"/>
            <a:ext cx="8108678" cy="331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algn="l" eaLnBrk="1" hangingPunct="1"/>
            <a:r>
              <a:rPr lang="fi-FI" altLang="fi-FI" sz="1400" b="1" dirty="0">
                <a:latin typeface="Arial" panose="020B0604020202020204" pitchFamily="34" charset="0"/>
                <a:cs typeface="Arial" panose="020B0604020202020204" pitchFamily="34" charset="0"/>
              </a:rPr>
              <a:t>Paloheinän kodan suunnittelualueen sijainti, ilmakuva 2022</a:t>
            </a:r>
          </a:p>
        </p:txBody>
      </p:sp>
    </p:spTree>
    <p:extLst>
      <p:ext uri="{BB962C8B-B14F-4D97-AF65-F5344CB8AC3E}">
        <p14:creationId xmlns:p14="http://schemas.microsoft.com/office/powerpoint/2010/main" val="3946073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D4EED70-8101-42EC-BB3B-FE0A496D3D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715" t="4083" r="2354" b="14148"/>
          <a:stretch/>
        </p:blipFill>
        <p:spPr>
          <a:xfrm>
            <a:off x="2351314" y="888856"/>
            <a:ext cx="9379404" cy="5325439"/>
          </a:xfrm>
          <a:prstGeom prst="rect">
            <a:avLst/>
          </a:prstGeom>
        </p:spPr>
      </p:pic>
      <p:sp>
        <p:nvSpPr>
          <p:cNvPr id="8" name="Päivämäärän paikkamerkki 3"/>
          <p:cNvSpPr>
            <a:spLocks noGrp="1"/>
          </p:cNvSpPr>
          <p:nvPr>
            <p:ph type="dt" sz="half" idx="4294967295"/>
          </p:nvPr>
        </p:nvSpPr>
        <p:spPr>
          <a:xfrm>
            <a:off x="1663700" y="6269038"/>
            <a:ext cx="1304925" cy="258762"/>
          </a:xfrm>
          <a:prstGeom prst="rect">
            <a:avLst/>
          </a:prstGeom>
        </p:spPr>
        <p:txBody>
          <a:bodyPr/>
          <a:lstStyle/>
          <a:p>
            <a:fld id="{05734D33-8999-4AEA-AD98-F0992352E135}" type="datetime1">
              <a:rPr lang="fi-FI" altLang="fi-FI" smtClean="0"/>
              <a:pPr/>
              <a:t>10.3.2023</a:t>
            </a:fld>
            <a:endParaRPr lang="fi-FI" altLang="fi-FI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A317AC2-AA6E-463A-9F20-76DA666E5EED}"/>
              </a:ext>
            </a:extLst>
          </p:cNvPr>
          <p:cNvSpPr txBox="1">
            <a:spLocks/>
          </p:cNvSpPr>
          <p:nvPr/>
        </p:nvSpPr>
        <p:spPr bwMode="auto">
          <a:xfrm>
            <a:off x="378823" y="198146"/>
            <a:ext cx="6372225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algn="l" eaLnBrk="1" hangingPunct="1"/>
            <a:r>
              <a:rPr lang="fi-FI" altLang="fi-FI" sz="2800" b="1" dirty="0">
                <a:solidFill>
                  <a:srgbClr val="009246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Asemakaava</a:t>
            </a:r>
            <a:endParaRPr lang="en-US" altLang="fi-FI" sz="2800" b="1" dirty="0">
              <a:solidFill>
                <a:srgbClr val="009246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Kuva 13">
            <a:extLst>
              <a:ext uri="{FF2B5EF4-FFF2-40B4-BE49-F238E27FC236}">
                <a16:creationId xmlns:a16="http://schemas.microsoft.com/office/drawing/2014/main" id="{00C007D0-E586-40D2-B642-22A42391A39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282" y="6214295"/>
            <a:ext cx="810169" cy="37589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2D171C0-0E34-4E27-A1F1-0052CAEAC738}"/>
              </a:ext>
            </a:extLst>
          </p:cNvPr>
          <p:cNvSpPr txBox="1">
            <a:spLocks/>
          </p:cNvSpPr>
          <p:nvPr/>
        </p:nvSpPr>
        <p:spPr bwMode="auto">
          <a:xfrm>
            <a:off x="3473723" y="457302"/>
            <a:ext cx="8108678" cy="331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algn="l" eaLnBrk="1" hangingPunct="1"/>
            <a:r>
              <a:rPr lang="fi-FI" altLang="fi-FI" sz="1400" b="1" dirty="0">
                <a:latin typeface="Arial" panose="020B0604020202020204" pitchFamily="34" charset="0"/>
                <a:cs typeface="Arial" panose="020B0604020202020204" pitchFamily="34" charset="0"/>
              </a:rPr>
              <a:t>Paloheinän kodan sijainti Keskuspuiston pohjoisosan asemakaavassa 11905</a:t>
            </a:r>
            <a:endParaRPr lang="en-US" altLang="fi-FI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Ellipsi 10">
            <a:extLst>
              <a:ext uri="{FF2B5EF4-FFF2-40B4-BE49-F238E27FC236}">
                <a16:creationId xmlns:a16="http://schemas.microsoft.com/office/drawing/2014/main" id="{D1462315-6857-4F96-9229-A86579D2F71C}"/>
              </a:ext>
            </a:extLst>
          </p:cNvPr>
          <p:cNvSpPr/>
          <p:nvPr/>
        </p:nvSpPr>
        <p:spPr>
          <a:xfrm rot="19126994">
            <a:off x="7802639" y="2388749"/>
            <a:ext cx="517879" cy="709679"/>
          </a:xfrm>
          <a:prstGeom prst="ellipse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99240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Slide Number Placeholder 5"/>
          <p:cNvSpPr>
            <a:spLocks noGrp="1"/>
          </p:cNvSpPr>
          <p:nvPr>
            <p:ph type="sldNum" sz="quarter" idx="16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B83484C-34BE-4350-9A0D-0F9F4AA4058E}" type="slidenum">
              <a:rPr lang="fi-FI" altLang="fi-FI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fi-FI" altLang="fi-FI">
              <a:solidFill>
                <a:srgbClr val="000000"/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7F574A2-D69B-41EA-B1DC-0220463D47AD}"/>
              </a:ext>
            </a:extLst>
          </p:cNvPr>
          <p:cNvSpPr txBox="1">
            <a:spLocks/>
          </p:cNvSpPr>
          <p:nvPr/>
        </p:nvSpPr>
        <p:spPr bwMode="auto">
          <a:xfrm>
            <a:off x="378823" y="198146"/>
            <a:ext cx="6372225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algn="l" eaLnBrk="1" hangingPunct="1"/>
            <a:r>
              <a:rPr lang="fi-FI" altLang="fi-FI" sz="2800" b="1" dirty="0">
                <a:solidFill>
                  <a:srgbClr val="009246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Puistosuunnitelmaluonnos</a:t>
            </a:r>
            <a:endParaRPr lang="en-US" altLang="fi-FI" sz="2800" b="1" dirty="0">
              <a:solidFill>
                <a:srgbClr val="009246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7C993C8-2BFD-4D43-A960-2FC8395A252F}"/>
              </a:ext>
            </a:extLst>
          </p:cNvPr>
          <p:cNvSpPr/>
          <p:nvPr/>
        </p:nvSpPr>
        <p:spPr>
          <a:xfrm>
            <a:off x="8049515" y="889219"/>
            <a:ext cx="376366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dirty="0"/>
              <a:t>Tavoitteena on parantaa Paloheinän virkistysalueen palveluntarjontaa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dirty="0"/>
              <a:t>Kodan sisäänkäynti on etelään päin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dirty="0"/>
              <a:t>Kodalle johtaa kivituhkapintainen kulkuväylä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dirty="0"/>
              <a:t>Kodan vieressä on oleskelualue, jonne mahtuu viisi pöytäryhmää eväiden syöntiä varten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dirty="0"/>
              <a:t>Oleskelualueen yhteydessä on loivapiirteinen hulevesipainanne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dirty="0"/>
              <a:t>Projekti on osa Helsingin osallistavan budjetoinnin toimintaa ja se on äänestetty toteutettavaksi OmaStadi-verkkoalustalla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dirty="0"/>
              <a:t>Kodan rakentaminen ei aiheuta viereisten metsäalueiden puiden kaatamista, maaston merkittävää muokkaamista eikä paloturvallisuuden tai luontoarvojen heikentymistä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4601D71D-2101-4110-92A1-D6546CDAC4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00569" y="840951"/>
            <a:ext cx="5357435" cy="53508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967E923-C387-4D06-813B-0CA4EB054CC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79750" y="3744836"/>
            <a:ext cx="2269765" cy="2446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Slide Number Placeholder 5"/>
          <p:cNvSpPr>
            <a:spLocks noGrp="1"/>
          </p:cNvSpPr>
          <p:nvPr>
            <p:ph type="sldNum" sz="quarter" idx="16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B83484C-34BE-4350-9A0D-0F9F4AA4058E}" type="slidenum">
              <a:rPr lang="fi-FI" altLang="fi-FI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fi-FI" altLang="fi-FI">
              <a:solidFill>
                <a:srgbClr val="000000"/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7F574A2-D69B-41EA-B1DC-0220463D47AD}"/>
              </a:ext>
            </a:extLst>
          </p:cNvPr>
          <p:cNvSpPr txBox="1">
            <a:spLocks/>
          </p:cNvSpPr>
          <p:nvPr/>
        </p:nvSpPr>
        <p:spPr bwMode="auto">
          <a:xfrm>
            <a:off x="378823" y="198146"/>
            <a:ext cx="8364583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algn="l" eaLnBrk="1" hangingPunct="1"/>
            <a:r>
              <a:rPr lang="fi-FI" altLang="fi-FI" sz="2800" b="1" dirty="0">
                <a:solidFill>
                  <a:srgbClr val="009246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Puistosuunnitelmaluonnos, leikkaus 1</a:t>
            </a:r>
            <a:endParaRPr lang="en-US" altLang="fi-FI" sz="2800" b="1" dirty="0">
              <a:solidFill>
                <a:srgbClr val="009246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AC7F51-6325-4400-973F-9903246367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78823" y="1822161"/>
            <a:ext cx="11564983" cy="3411364"/>
          </a:xfrm>
          <a:prstGeom prst="rect">
            <a:avLst/>
          </a:prstGeom>
        </p:spPr>
      </p:pic>
      <p:sp>
        <p:nvSpPr>
          <p:cNvPr id="8" name="Päivämäärän paikkamerkki 3">
            <a:extLst>
              <a:ext uri="{FF2B5EF4-FFF2-40B4-BE49-F238E27FC236}">
                <a16:creationId xmlns:a16="http://schemas.microsoft.com/office/drawing/2014/main" id="{3DEFFF58-F530-4120-8A50-08C9AD54ADF9}"/>
              </a:ext>
            </a:extLst>
          </p:cNvPr>
          <p:cNvSpPr txBox="1">
            <a:spLocks/>
          </p:cNvSpPr>
          <p:nvPr/>
        </p:nvSpPr>
        <p:spPr>
          <a:xfrm>
            <a:off x="1663700" y="6269038"/>
            <a:ext cx="1304925" cy="2587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fi-FI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300" kern="120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fld id="{05734D33-8999-4AEA-AD98-F0992352E135}" type="datetime1">
              <a:rPr lang="fi-FI" altLang="fi-FI" smtClean="0"/>
              <a:pPr/>
              <a:t>10.3.2023</a:t>
            </a:fld>
            <a:endParaRPr lang="fi-FI" altLang="fi-FI" dirty="0"/>
          </a:p>
        </p:txBody>
      </p:sp>
    </p:spTree>
    <p:extLst>
      <p:ext uri="{BB962C8B-B14F-4D97-AF65-F5344CB8AC3E}">
        <p14:creationId xmlns:p14="http://schemas.microsoft.com/office/powerpoint/2010/main" val="536894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Slide Number Placeholder 5"/>
          <p:cNvSpPr>
            <a:spLocks noGrp="1"/>
          </p:cNvSpPr>
          <p:nvPr>
            <p:ph type="sldNum" sz="quarter" idx="16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B83484C-34BE-4350-9A0D-0F9F4AA4058E}" type="slidenum">
              <a:rPr lang="fi-FI" altLang="fi-FI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fi-FI" altLang="fi-FI">
              <a:solidFill>
                <a:srgbClr val="000000"/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7F574A2-D69B-41EA-B1DC-0220463D47AD}"/>
              </a:ext>
            </a:extLst>
          </p:cNvPr>
          <p:cNvSpPr txBox="1">
            <a:spLocks/>
          </p:cNvSpPr>
          <p:nvPr/>
        </p:nvSpPr>
        <p:spPr bwMode="auto">
          <a:xfrm>
            <a:off x="378823" y="198146"/>
            <a:ext cx="8364583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algn="l" eaLnBrk="1" hangingPunct="1"/>
            <a:r>
              <a:rPr lang="fi-FI" altLang="fi-FI" sz="2800" b="1" dirty="0">
                <a:solidFill>
                  <a:srgbClr val="009246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Puistosuunnitelmaluonnos, leikkaus 2</a:t>
            </a:r>
            <a:endParaRPr lang="en-US" altLang="fi-FI" sz="2800" b="1" dirty="0">
              <a:solidFill>
                <a:srgbClr val="009246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C71BAF-FA7D-4ABE-870A-21D0290D03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78823" y="1822161"/>
            <a:ext cx="11564982" cy="3411364"/>
          </a:xfrm>
          <a:prstGeom prst="rect">
            <a:avLst/>
          </a:prstGeom>
        </p:spPr>
      </p:pic>
      <p:sp>
        <p:nvSpPr>
          <p:cNvPr id="7" name="Päivämäärän paikkamerkki 3">
            <a:extLst>
              <a:ext uri="{FF2B5EF4-FFF2-40B4-BE49-F238E27FC236}">
                <a16:creationId xmlns:a16="http://schemas.microsoft.com/office/drawing/2014/main" id="{04823F24-6B62-4DFC-80DD-2B9AD4DC237F}"/>
              </a:ext>
            </a:extLst>
          </p:cNvPr>
          <p:cNvSpPr txBox="1">
            <a:spLocks/>
          </p:cNvSpPr>
          <p:nvPr/>
        </p:nvSpPr>
        <p:spPr>
          <a:xfrm>
            <a:off x="1663700" y="6269038"/>
            <a:ext cx="1304925" cy="2587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fi-FI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300" kern="120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fld id="{05734D33-8999-4AEA-AD98-F0992352E135}" type="datetime1">
              <a:rPr lang="fi-FI" altLang="fi-FI" smtClean="0"/>
              <a:pPr/>
              <a:t>10.3.2023</a:t>
            </a:fld>
            <a:endParaRPr lang="fi-FI" altLang="fi-FI" dirty="0"/>
          </a:p>
        </p:txBody>
      </p:sp>
    </p:spTree>
    <p:extLst>
      <p:ext uri="{BB962C8B-B14F-4D97-AF65-F5344CB8AC3E}">
        <p14:creationId xmlns:p14="http://schemas.microsoft.com/office/powerpoint/2010/main" val="3553090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n paikkamerkki 12">
            <a:extLst>
              <a:ext uri="{FF2B5EF4-FFF2-40B4-BE49-F238E27FC236}">
                <a16:creationId xmlns:a16="http://schemas.microsoft.com/office/drawing/2014/main" id="{F96640CB-EA64-4B73-A138-19A7DA687C7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t="11477" b="11443"/>
          <a:stretch/>
        </p:blipFill>
        <p:spPr>
          <a:xfrm>
            <a:off x="0" y="-52254"/>
            <a:ext cx="12192000" cy="5286103"/>
          </a:xfrm>
        </p:spPr>
      </p:pic>
      <p:sp>
        <p:nvSpPr>
          <p:cNvPr id="3" name="Otsikko 2">
            <a:extLst>
              <a:ext uri="{FF2B5EF4-FFF2-40B4-BE49-F238E27FC236}">
                <a16:creationId xmlns:a16="http://schemas.microsoft.com/office/drawing/2014/main" id="{BEEC0DD1-BDBE-684C-9FD1-ECD9F17CE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86400"/>
            <a:ext cx="11234738" cy="671513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fi-FI" sz="2000" dirty="0"/>
              <a:t>Havainnekuva Paloheinän majan suunnasta etelästä</a:t>
            </a:r>
          </a:p>
        </p:txBody>
      </p:sp>
      <p:sp>
        <p:nvSpPr>
          <p:cNvPr id="123907" name="Dian numeron paikkamerkki 5">
            <a:extLst>
              <a:ext uri="{FF2B5EF4-FFF2-40B4-BE49-F238E27FC236}">
                <a16:creationId xmlns:a16="http://schemas.microsoft.com/office/drawing/2014/main" id="{B89A16F9-D17F-C54C-B596-AD9BBDFD934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48F1FD71-1A5B-0044-B53D-E8E393D2E1DC}" type="slidenum">
              <a:rPr lang="fi-FI" altLang="fi-FI" sz="1300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7</a:t>
            </a:fld>
            <a:endParaRPr lang="fi-FI" altLang="fi-FI" sz="1300">
              <a:solidFill>
                <a:srgbClr val="000000"/>
              </a:solidFill>
            </a:endParaRPr>
          </a:p>
        </p:txBody>
      </p:sp>
      <p:sp>
        <p:nvSpPr>
          <p:cNvPr id="14" name="Päivämäärän paikkamerkki 3">
            <a:extLst>
              <a:ext uri="{FF2B5EF4-FFF2-40B4-BE49-F238E27FC236}">
                <a16:creationId xmlns:a16="http://schemas.microsoft.com/office/drawing/2014/main" id="{3085B8F4-667D-4D2C-9DC3-5885CD47DD04}"/>
              </a:ext>
            </a:extLst>
          </p:cNvPr>
          <p:cNvSpPr txBox="1">
            <a:spLocks/>
          </p:cNvSpPr>
          <p:nvPr/>
        </p:nvSpPr>
        <p:spPr>
          <a:xfrm>
            <a:off x="1663700" y="6269038"/>
            <a:ext cx="1304925" cy="2587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fi-FI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300" kern="120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fld id="{05734D33-8999-4AEA-AD98-F0992352E135}" type="datetime1">
              <a:rPr lang="fi-FI" altLang="fi-FI" smtClean="0"/>
              <a:pPr/>
              <a:t>10.3.2023</a:t>
            </a:fld>
            <a:endParaRPr lang="fi-FI" altLang="fi-FI" dirty="0"/>
          </a:p>
        </p:txBody>
      </p:sp>
    </p:spTree>
    <p:extLst>
      <p:ext uri="{BB962C8B-B14F-4D97-AF65-F5344CB8AC3E}">
        <p14:creationId xmlns:p14="http://schemas.microsoft.com/office/powerpoint/2010/main" val="409080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BEEC0DD1-BDBE-684C-9FD1-ECD9F17CE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86400"/>
            <a:ext cx="11234738" cy="671513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fi-FI" sz="2000" dirty="0"/>
              <a:t>Havainnekuva pohjoisesta</a:t>
            </a:r>
          </a:p>
        </p:txBody>
      </p:sp>
      <p:sp>
        <p:nvSpPr>
          <p:cNvPr id="123907" name="Dian numeron paikkamerkki 5">
            <a:extLst>
              <a:ext uri="{FF2B5EF4-FFF2-40B4-BE49-F238E27FC236}">
                <a16:creationId xmlns:a16="http://schemas.microsoft.com/office/drawing/2014/main" id="{B89A16F9-D17F-C54C-B596-AD9BBDFD934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48F1FD71-1A5B-0044-B53D-E8E393D2E1DC}" type="slidenum">
              <a:rPr lang="fi-FI" altLang="fi-FI" sz="1300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8</a:t>
            </a:fld>
            <a:endParaRPr lang="fi-FI" altLang="fi-FI" sz="1300">
              <a:solidFill>
                <a:srgbClr val="000000"/>
              </a:solidFill>
            </a:endParaRPr>
          </a:p>
        </p:txBody>
      </p:sp>
      <p:sp>
        <p:nvSpPr>
          <p:cNvPr id="5" name="Päivämäärän paikkamerkki 3">
            <a:extLst>
              <a:ext uri="{FF2B5EF4-FFF2-40B4-BE49-F238E27FC236}">
                <a16:creationId xmlns:a16="http://schemas.microsoft.com/office/drawing/2014/main" id="{3F2EF302-0629-48E2-873C-47A007A79913}"/>
              </a:ext>
            </a:extLst>
          </p:cNvPr>
          <p:cNvSpPr txBox="1">
            <a:spLocks/>
          </p:cNvSpPr>
          <p:nvPr/>
        </p:nvSpPr>
        <p:spPr>
          <a:xfrm>
            <a:off x="1663700" y="6269038"/>
            <a:ext cx="1304925" cy="2587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fi-FI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300" kern="120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fld id="{05734D33-8999-4AEA-AD98-F0992352E135}" type="datetime1">
              <a:rPr lang="fi-FI" altLang="fi-FI" smtClean="0"/>
              <a:pPr/>
              <a:t>10.3.2023</a:t>
            </a:fld>
            <a:endParaRPr lang="fi-FI" altLang="fi-FI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D539C07E-F23F-7C6F-5729-346C2A480AD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t="8579" b="12255"/>
          <a:stretch/>
        </p:blipFill>
        <p:spPr/>
      </p:pic>
    </p:spTree>
    <p:extLst>
      <p:ext uri="{BB962C8B-B14F-4D97-AF65-F5344CB8AC3E}">
        <p14:creationId xmlns:p14="http://schemas.microsoft.com/office/powerpoint/2010/main" val="259171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Päivämäärän paikkamerkki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B46CBF5-2BD9-48C5-A07C-B5CDFFB663CC}" type="datetime1">
              <a:rPr lang="fi-FI" altLang="fi-FI">
                <a:solidFill>
                  <a:srgbClr val="000000"/>
                </a:solidFill>
              </a:rPr>
              <a:pPr/>
              <a:t>10.3.2023</a:t>
            </a:fld>
            <a:endParaRPr lang="fi-FI" altLang="fi-FI" dirty="0">
              <a:solidFill>
                <a:srgbClr val="000000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12F887E-3E2A-4443-B881-C2A23FDA35A8}"/>
              </a:ext>
            </a:extLst>
          </p:cNvPr>
          <p:cNvSpPr txBox="1">
            <a:spLocks/>
          </p:cNvSpPr>
          <p:nvPr/>
        </p:nvSpPr>
        <p:spPr bwMode="auto">
          <a:xfrm>
            <a:off x="378823" y="198146"/>
            <a:ext cx="6372225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 kern="120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r>
              <a:rPr lang="fi-FI" altLang="fi-FI" sz="2800" dirty="0">
                <a:solidFill>
                  <a:srgbClr val="009246"/>
                </a:solidFill>
                <a:cs typeface="Arial" panose="020B0604020202020204" pitchFamily="34" charset="0"/>
              </a:rPr>
              <a:t>Kustannukset</a:t>
            </a:r>
            <a:endParaRPr lang="en-US" altLang="fi-FI" sz="2800" dirty="0">
              <a:solidFill>
                <a:srgbClr val="009246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9" name="Taulukko 8">
            <a:extLst>
              <a:ext uri="{FF2B5EF4-FFF2-40B4-BE49-F238E27FC236}">
                <a16:creationId xmlns:a16="http://schemas.microsoft.com/office/drawing/2014/main" id="{B7E91B5D-BA51-4C7C-912E-D732310F41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8210580"/>
              </p:ext>
            </p:extLst>
          </p:nvPr>
        </p:nvGraphicFramePr>
        <p:xfrm>
          <a:off x="372979" y="1156496"/>
          <a:ext cx="11139330" cy="4366373"/>
        </p:xfrm>
        <a:graphic>
          <a:graphicData uri="http://schemas.openxmlformats.org/drawingml/2006/table">
            <a:tbl>
              <a:tblPr/>
              <a:tblGrid>
                <a:gridCol w="688338">
                  <a:extLst>
                    <a:ext uri="{9D8B030D-6E8A-4147-A177-3AD203B41FA5}">
                      <a16:colId xmlns:a16="http://schemas.microsoft.com/office/drawing/2014/main" val="194166875"/>
                    </a:ext>
                  </a:extLst>
                </a:gridCol>
                <a:gridCol w="8214052">
                  <a:extLst>
                    <a:ext uri="{9D8B030D-6E8A-4147-A177-3AD203B41FA5}">
                      <a16:colId xmlns:a16="http://schemas.microsoft.com/office/drawing/2014/main" val="2767757728"/>
                    </a:ext>
                  </a:extLst>
                </a:gridCol>
                <a:gridCol w="2236940">
                  <a:extLst>
                    <a:ext uri="{9D8B030D-6E8A-4147-A177-3AD203B41FA5}">
                      <a16:colId xmlns:a16="http://schemas.microsoft.com/office/drawing/2014/main" val="1186980344"/>
                    </a:ext>
                  </a:extLst>
                </a:gridCol>
              </a:tblGrid>
              <a:tr h="348458">
                <a:tc gridSpan="2">
                  <a:txBody>
                    <a:bodyPr/>
                    <a:lstStyle/>
                    <a:p>
                      <a:pPr algn="l" fontAlgn="t"/>
                      <a:r>
                        <a:rPr lang="fi-FI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Rakentamiskustannukset yhteensä (alv 0%)</a:t>
                      </a:r>
                      <a:endParaRPr lang="fi-FI" sz="2400" b="1" i="0" u="none" strike="noStrike" dirty="0">
                        <a:solidFill>
                          <a:srgbClr val="FF0000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n. 74 200 €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7794983"/>
                  </a:ext>
                </a:extLst>
              </a:tr>
              <a:tr h="348458">
                <a:tc>
                  <a:txBody>
                    <a:bodyPr/>
                    <a:lstStyle/>
                    <a:p>
                      <a:pPr algn="l" fontAlgn="t"/>
                      <a:endParaRPr lang="fi-FI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fi-FI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</a:t>
                      </a:r>
                      <a:r>
                        <a:rPr lang="fi-FI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(n. 82 € / m²)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7688201"/>
                  </a:ext>
                </a:extLst>
              </a:tr>
              <a:tr h="2838957">
                <a:tc gridSpan="2">
                  <a:txBody>
                    <a:bodyPr/>
                    <a:lstStyle/>
                    <a:p>
                      <a:pPr lvl="1" algn="l" fontAlgn="t"/>
                      <a:r>
                        <a:rPr lang="fi-F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Kota varusteineen:        n. 22 300 €</a:t>
                      </a:r>
                    </a:p>
                    <a:p>
                      <a:pPr lvl="1" algn="l" fontAlgn="t"/>
                      <a:r>
                        <a:rPr lang="fi-F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Kodan perustukset:       n. 10 400 €</a:t>
                      </a:r>
                    </a:p>
                    <a:p>
                      <a:pPr lvl="1" algn="l" fontAlgn="t"/>
                      <a:r>
                        <a:rPr lang="fi-F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Kodan valaistus:            n. 2 500 €</a:t>
                      </a:r>
                    </a:p>
                    <a:p>
                      <a:pPr marL="45720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Sähkötyöt:                      n. 12 000 €</a:t>
                      </a:r>
                    </a:p>
                    <a:p>
                      <a:pPr marL="45720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Maatyöt ja vesihuolto:    n.  2 200 €</a:t>
                      </a:r>
                    </a:p>
                    <a:p>
                      <a:pPr marL="45720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Pinnoitteet:                     </a:t>
                      </a:r>
                      <a:r>
                        <a:rPr lang="fi-F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 </a:t>
                      </a:r>
                      <a:r>
                        <a:rPr lang="fi-FI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1 600 </a:t>
                      </a:r>
                      <a:r>
                        <a:rPr lang="fi-F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</a:t>
                      </a:r>
                      <a:endParaRPr lang="fi-FI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1" algn="l" fontAlgn="t"/>
                      <a:r>
                        <a:rPr lang="fi-F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Kasvillisuus</a:t>
                      </a:r>
                      <a:r>
                        <a:rPr lang="fi-FI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                  </a:t>
                      </a:r>
                      <a:r>
                        <a:rPr lang="fi-F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 1 500 €</a:t>
                      </a:r>
                    </a:p>
                    <a:p>
                      <a:pPr lvl="1" algn="l" fontAlgn="t"/>
                      <a:r>
                        <a:rPr lang="fi-F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Kalusteet ja varusteet:   n. 700 €</a:t>
                      </a:r>
                    </a:p>
                    <a:p>
                      <a:pPr lvl="1" algn="l" fontAlgn="t"/>
                      <a:endParaRPr lang="fi-FI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1" algn="l" fontAlgn="t"/>
                      <a:r>
                        <a:rPr lang="fi-F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Työmaatehtävät:            n. 11 000 €</a:t>
                      </a:r>
                    </a:p>
                    <a:p>
                      <a:pPr lvl="1" algn="l" fontAlgn="t"/>
                      <a:r>
                        <a:rPr lang="fi-F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Tilaajatehtävät:              n. 10 000 €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endParaRPr lang="fi-FI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561956"/>
                  </a:ext>
                </a:extLst>
              </a:tr>
              <a:tr h="588758"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endParaRPr lang="fi-FI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8170572"/>
                  </a:ext>
                </a:extLst>
              </a:tr>
            </a:tbl>
          </a:graphicData>
        </a:graphic>
      </p:graphicFrame>
      <p:graphicFrame>
        <p:nvGraphicFramePr>
          <p:cNvPr id="10" name="Taulukko 9">
            <a:extLst>
              <a:ext uri="{FF2B5EF4-FFF2-40B4-BE49-F238E27FC236}">
                <a16:creationId xmlns:a16="http://schemas.microsoft.com/office/drawing/2014/main" id="{8E590425-C83F-4F87-8D6E-B4093FE0AA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7232054"/>
              </p:ext>
            </p:extLst>
          </p:nvPr>
        </p:nvGraphicFramePr>
        <p:xfrm>
          <a:off x="372979" y="5355704"/>
          <a:ext cx="11139330" cy="741045"/>
        </p:xfrm>
        <a:graphic>
          <a:graphicData uri="http://schemas.openxmlformats.org/drawingml/2006/table">
            <a:tbl>
              <a:tblPr/>
              <a:tblGrid>
                <a:gridCol w="8902390">
                  <a:extLst>
                    <a:ext uri="{9D8B030D-6E8A-4147-A177-3AD203B41FA5}">
                      <a16:colId xmlns:a16="http://schemas.microsoft.com/office/drawing/2014/main" val="194166875"/>
                    </a:ext>
                  </a:extLst>
                </a:gridCol>
                <a:gridCol w="2236940">
                  <a:extLst>
                    <a:ext uri="{9D8B030D-6E8A-4147-A177-3AD203B41FA5}">
                      <a16:colId xmlns:a16="http://schemas.microsoft.com/office/drawing/2014/main" val="1186980344"/>
                    </a:ext>
                  </a:extLst>
                </a:gridCol>
              </a:tblGrid>
              <a:tr h="330531">
                <a:tc>
                  <a:txBody>
                    <a:bodyPr/>
                    <a:lstStyle/>
                    <a:p>
                      <a:pPr algn="l" fontAlgn="t"/>
                      <a:r>
                        <a:rPr lang="fi-FI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Vuotuiset ylläpitokustannukset (alv 0%)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 n. 1 350 €</a:t>
                      </a:r>
                    </a:p>
                    <a:p>
                      <a:pPr algn="l" fontAlgn="t"/>
                      <a:r>
                        <a:rPr lang="fi-FI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fi-FI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(1,5 € / m²)</a:t>
                      </a:r>
                      <a:endParaRPr lang="fi-FI" sz="2000" b="1" i="0" u="none" strike="noStrike" dirty="0"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77949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3753663"/>
      </p:ext>
    </p:extLst>
  </p:cSld>
  <p:clrMapOvr>
    <a:masterClrMapping/>
  </p:clrMapOvr>
</p:sld>
</file>

<file path=ppt/theme/theme1.xml><?xml version="1.0" encoding="utf-8"?>
<a:theme xmlns:a="http://schemas.openxmlformats.org/drawingml/2006/main" name="Sorsapuisto_puistosuunnitelma_ltk">
  <a:themeElements>
    <a:clrScheme name="HK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00BF"/>
      </a:accent1>
      <a:accent2>
        <a:srgbClr val="FD4F00"/>
      </a:accent2>
      <a:accent3>
        <a:srgbClr val="9FC9EB"/>
      </a:accent3>
      <a:accent4>
        <a:srgbClr val="F5A3C7"/>
      </a:accent4>
      <a:accent5>
        <a:srgbClr val="FFC61E"/>
      </a:accent5>
      <a:accent6>
        <a:srgbClr val="00D7A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BA43834-84E8-1541-A3A8-3233C81DED4A}" vid="{D2FC8669-76C9-844E-B99F-8ECF6C4668E6}"/>
    </a:ext>
  </a:extLst>
</a:theme>
</file>

<file path=ppt/theme/theme2.xml><?xml version="1.0" encoding="utf-8"?>
<a:theme xmlns:a="http://schemas.openxmlformats.org/drawingml/2006/main" name="HKI-bussi">
  <a:themeElements>
    <a:clrScheme name="HK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00BF"/>
      </a:accent1>
      <a:accent2>
        <a:srgbClr val="FD4F00"/>
      </a:accent2>
      <a:accent3>
        <a:srgbClr val="9FC9EB"/>
      </a:accent3>
      <a:accent4>
        <a:srgbClr val="F5A3C7"/>
      </a:accent4>
      <a:accent5>
        <a:srgbClr val="FFC61E"/>
      </a:accent5>
      <a:accent6>
        <a:srgbClr val="00D7A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BA43834-84E8-1541-A3A8-3233C81DED4A}" vid="{A24C57A2-4736-BE47-81F6-5DC6C8AD29D6}"/>
    </a:ext>
  </a:extLst>
</a:theme>
</file>

<file path=ppt/theme/theme3.xml><?xml version="1.0" encoding="utf-8"?>
<a:theme xmlns:a="http://schemas.openxmlformats.org/drawingml/2006/main" name="HKI-metro">
  <a:themeElements>
    <a:clrScheme name="HK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00BF"/>
      </a:accent1>
      <a:accent2>
        <a:srgbClr val="FD4F00"/>
      </a:accent2>
      <a:accent3>
        <a:srgbClr val="9FC9EB"/>
      </a:accent3>
      <a:accent4>
        <a:srgbClr val="F5A3C7"/>
      </a:accent4>
      <a:accent5>
        <a:srgbClr val="FFC61E"/>
      </a:accent5>
      <a:accent6>
        <a:srgbClr val="00D7A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rgbClr val="FFFFFF"/>
        </a:solidFill>
        <a:ln>
          <a:noFill/>
        </a:ln>
        <a:extLs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round/>
              <a:headEnd/>
              <a:tailEnd/>
            </a14:hiddenLine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Presentation1" id="{9BA43834-84E8-1541-A3A8-3233C81DED4A}" vid="{D194A319-BDD9-9144-AF1C-D6FFEB41B6FF}"/>
    </a:ext>
  </a:extLst>
</a:theme>
</file>

<file path=ppt/theme/theme4.xml><?xml version="1.0" encoding="utf-8"?>
<a:theme xmlns:a="http://schemas.openxmlformats.org/drawingml/2006/main" name="HKI-spåra">
  <a:themeElements>
    <a:clrScheme name="HK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00BF"/>
      </a:accent1>
      <a:accent2>
        <a:srgbClr val="FD4F00"/>
      </a:accent2>
      <a:accent3>
        <a:srgbClr val="9FC9EB"/>
      </a:accent3>
      <a:accent4>
        <a:srgbClr val="F5A3C7"/>
      </a:accent4>
      <a:accent5>
        <a:srgbClr val="FFC61E"/>
      </a:accent5>
      <a:accent6>
        <a:srgbClr val="00D7A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BA43834-84E8-1541-A3A8-3233C81DED4A}" vid="{CEF41086-7240-E145-B7F8-8B01D5B93276}"/>
    </a:ext>
  </a:extLst>
</a:theme>
</file>

<file path=ppt/theme/theme5.xml><?xml version="1.0" encoding="utf-8"?>
<a:theme xmlns:a="http://schemas.openxmlformats.org/drawingml/2006/main" name="HKI-perus">
  <a:themeElements>
    <a:clrScheme name="HK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00BF"/>
      </a:accent1>
      <a:accent2>
        <a:srgbClr val="FD4F00"/>
      </a:accent2>
      <a:accent3>
        <a:srgbClr val="9FC9EB"/>
      </a:accent3>
      <a:accent4>
        <a:srgbClr val="F5A3C7"/>
      </a:accent4>
      <a:accent5>
        <a:srgbClr val="FFC61E"/>
      </a:accent5>
      <a:accent6>
        <a:srgbClr val="00D7A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BA43834-84E8-1541-A3A8-3233C81DED4A}" vid="{D2FC8669-76C9-844E-B99F-8ECF6C4668E6}"/>
    </a:ext>
  </a:extLst>
</a:theme>
</file>

<file path=ppt/theme/theme6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Sorsapuisto_puistosuunnitelma_ltk</Template>
  <TotalTime>4648</TotalTime>
  <Words>238</Words>
  <Application>Microsoft Office PowerPoint</Application>
  <PresentationFormat>Laajakuva</PresentationFormat>
  <Paragraphs>61</Paragraphs>
  <Slides>10</Slides>
  <Notes>4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5</vt:i4>
      </vt:variant>
      <vt:variant>
        <vt:lpstr>Dian otsikot</vt:lpstr>
      </vt:variant>
      <vt:variant>
        <vt:i4>10</vt:i4>
      </vt:variant>
    </vt:vector>
  </HeadingPairs>
  <TitlesOfParts>
    <vt:vector size="18" baseType="lpstr">
      <vt:lpstr>Arial</vt:lpstr>
      <vt:lpstr>Arial Black</vt:lpstr>
      <vt:lpstr>Calibri</vt:lpstr>
      <vt:lpstr>Sorsapuisto_puistosuunnitelma_ltk</vt:lpstr>
      <vt:lpstr>HKI-bussi</vt:lpstr>
      <vt:lpstr>HKI-metro</vt:lpstr>
      <vt:lpstr>HKI-spåra</vt:lpstr>
      <vt:lpstr>HKI-perus</vt:lpstr>
      <vt:lpstr>Paloheinän kota </vt:lpstr>
      <vt:lpstr>PowerPoint-esitys</vt:lpstr>
      <vt:lpstr>PowerPoint-esitys</vt:lpstr>
      <vt:lpstr>PowerPoint-esitys</vt:lpstr>
      <vt:lpstr>PowerPoint-esitys</vt:lpstr>
      <vt:lpstr>PowerPoint-esitys</vt:lpstr>
      <vt:lpstr>Havainnekuva Paloheinän majan suunnasta etelästä</vt:lpstr>
      <vt:lpstr>Havainnekuva pohjoisesta</vt:lpstr>
      <vt:lpstr>PowerPoint-esitys</vt:lpstr>
      <vt:lpstr>Kiitos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Vanhaväylä</dc:title>
  <dc:creator>Katri Tikkanen</dc:creator>
  <cp:lastModifiedBy>Mouhu Nina</cp:lastModifiedBy>
  <cp:revision>212</cp:revision>
  <dcterms:created xsi:type="dcterms:W3CDTF">2017-08-24T12:47:07Z</dcterms:created>
  <dcterms:modified xsi:type="dcterms:W3CDTF">2023-03-10T13:01:30Z</dcterms:modified>
</cp:coreProperties>
</file>