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4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  <p:sldMasterId id="2147483696" r:id="rId3"/>
    <p:sldMasterId id="2147483683" r:id="rId4"/>
    <p:sldMasterId id="2147483914" r:id="rId5"/>
  </p:sldMasterIdLst>
  <p:notesMasterIdLst>
    <p:notesMasterId r:id="rId16"/>
  </p:notesMasterIdLst>
  <p:sldIdLst>
    <p:sldId id="342" r:id="rId6"/>
    <p:sldId id="340" r:id="rId7"/>
    <p:sldId id="343" r:id="rId8"/>
    <p:sldId id="329" r:id="rId9"/>
    <p:sldId id="341" r:id="rId10"/>
    <p:sldId id="344" r:id="rId11"/>
    <p:sldId id="303" r:id="rId12"/>
    <p:sldId id="304" r:id="rId13"/>
    <p:sldId id="320" r:id="rId14"/>
    <p:sldId id="322" r:id="rId15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25C5458-0E0C-4C75-A28E-3A20E416DB54}">
          <p14:sldIdLst>
            <p14:sldId id="342"/>
            <p14:sldId id="340"/>
            <p14:sldId id="343"/>
            <p14:sldId id="329"/>
            <p14:sldId id="341"/>
            <p14:sldId id="344"/>
            <p14:sldId id="303"/>
            <p14:sldId id="304"/>
            <p14:sldId id="320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499B0D-1426-F367-38FC-8CB62A754114}" name="Tuulikki Peltomäki" initials="TP" userId="S::tuulikki.peltomaki@ramboll.fi::8b3fdff6-605c-4b03-80f3-375fe08b878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2719"/>
    <a:srgbClr val="009246"/>
    <a:srgbClr val="0001BE"/>
    <a:srgbClr val="00D7A7"/>
    <a:srgbClr val="FD4F00"/>
    <a:srgbClr val="F5A3C7"/>
    <a:srgbClr val="9FC9EB"/>
    <a:srgbClr val="FC4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2" autoAdjust="0"/>
    <p:restoredTop sz="97436" autoAdjust="0"/>
  </p:normalViewPr>
  <p:slideViewPr>
    <p:cSldViewPr snapToGrid="0">
      <p:cViewPr varScale="1">
        <p:scale>
          <a:sx n="62" d="100"/>
          <a:sy n="62" d="100"/>
        </p:scale>
        <p:origin x="872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i-FI" alt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51B2DC9A-F8FF-4878-BB06-A431BD581FE9}" type="datetimeFigureOut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i-FI" alt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CF6AB466-9BDD-450E-8ECC-ECD44FCEF02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91673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0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94211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7B4793-4CF0-4DD5-9F66-BD81277F0F9F}" type="slidenum">
              <a:rPr lang="fi-FI" altLang="fi-FI">
                <a:solidFill>
                  <a:prstClr val="black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i-FI" altLang="fi-FI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025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0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94211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7B4793-4CF0-4DD5-9F66-BD81277F0F9F}" type="slidenum">
              <a:rPr lang="fi-FI" altLang="fi-FI">
                <a:solidFill>
                  <a:prstClr val="black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i-FI" altLang="fi-FI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340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Dian kuvan paikkamerkki 1">
            <a:extLst>
              <a:ext uri="{FF2B5EF4-FFF2-40B4-BE49-F238E27FC236}">
                <a16:creationId xmlns:a16="http://schemas.microsoft.com/office/drawing/2014/main" id="{6218A053-5229-E447-A7B5-741FDB16FC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0" name="Huomautusten paikkamerkki 2">
            <a:extLst>
              <a:ext uri="{FF2B5EF4-FFF2-40B4-BE49-F238E27FC236}">
                <a16:creationId xmlns:a16="http://schemas.microsoft.com/office/drawing/2014/main" id="{4B67037F-F443-364E-9794-AA1441BA30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124931" name="Dian numeron paikkamerkki 3">
            <a:extLst>
              <a:ext uri="{FF2B5EF4-FFF2-40B4-BE49-F238E27FC236}">
                <a16:creationId xmlns:a16="http://schemas.microsoft.com/office/drawing/2014/main" id="{3DC51C4D-B387-0243-A628-8D2FD7D74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7FB46E-461C-F74E-A02F-FD71B867B0E0}" type="slidenum">
              <a:rPr lang="fi-FI" altLang="fi-FI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i-FI" altLang="fi-F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188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Dian kuvan paikkamerkki 1">
            <a:extLst>
              <a:ext uri="{FF2B5EF4-FFF2-40B4-BE49-F238E27FC236}">
                <a16:creationId xmlns:a16="http://schemas.microsoft.com/office/drawing/2014/main" id="{6218A053-5229-E447-A7B5-741FDB16FC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0" name="Huomautusten paikkamerkki 2">
            <a:extLst>
              <a:ext uri="{FF2B5EF4-FFF2-40B4-BE49-F238E27FC236}">
                <a16:creationId xmlns:a16="http://schemas.microsoft.com/office/drawing/2014/main" id="{4B67037F-F443-364E-9794-AA1441BA30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124931" name="Dian numeron paikkamerkki 3">
            <a:extLst>
              <a:ext uri="{FF2B5EF4-FFF2-40B4-BE49-F238E27FC236}">
                <a16:creationId xmlns:a16="http://schemas.microsoft.com/office/drawing/2014/main" id="{3DC51C4D-B387-0243-A628-8D2FD7D74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7FB46E-461C-F74E-A02F-FD71B867B0E0}" type="slidenum">
              <a:rPr lang="fi-FI" altLang="fi-FI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i-FI" altLang="fi-F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135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3181E0-BA8F-4F9C-A2EE-91217186A0A3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B4AAE-F6AA-465E-8C1A-6206AD1C244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10594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18838" y="0"/>
            <a:ext cx="1189037" cy="6858000"/>
          </a:xfrm>
          <a:custGeom>
            <a:avLst/>
            <a:gdLst>
              <a:gd name="T0" fmla="*/ 107277 w 2460"/>
              <a:gd name="T1" fmla="*/ 0 h 14300"/>
              <a:gd name="T2" fmla="*/ 0 w 2460"/>
              <a:gd name="T3" fmla="*/ 340023 h 14300"/>
              <a:gd name="T4" fmla="*/ 115492 w 2460"/>
              <a:gd name="T5" fmla="*/ 771645 h 14300"/>
              <a:gd name="T6" fmla="*/ 0 w 2460"/>
              <a:gd name="T7" fmla="*/ 1203267 h 14300"/>
              <a:gd name="T8" fmla="*/ 115492 w 2460"/>
              <a:gd name="T9" fmla="*/ 1634890 h 14300"/>
              <a:gd name="T10" fmla="*/ 0 w 2460"/>
              <a:gd name="T11" fmla="*/ 2066032 h 14300"/>
              <a:gd name="T12" fmla="*/ 115492 w 2460"/>
              <a:gd name="T13" fmla="*/ 2497655 h 14300"/>
              <a:gd name="T14" fmla="*/ 115492 w 2460"/>
              <a:gd name="T15" fmla="*/ 2519716 h 14300"/>
              <a:gd name="T16" fmla="*/ 0 w 2460"/>
              <a:gd name="T17" fmla="*/ 2951338 h 14300"/>
              <a:gd name="T18" fmla="*/ 115492 w 2460"/>
              <a:gd name="T19" fmla="*/ 3382481 h 14300"/>
              <a:gd name="T20" fmla="*/ 0 w 2460"/>
              <a:gd name="T21" fmla="*/ 3814103 h 14300"/>
              <a:gd name="T22" fmla="*/ 115492 w 2460"/>
              <a:gd name="T23" fmla="*/ 4245725 h 14300"/>
              <a:gd name="T24" fmla="*/ 0 w 2460"/>
              <a:gd name="T25" fmla="*/ 4676868 h 14300"/>
              <a:gd name="T26" fmla="*/ 115492 w 2460"/>
              <a:gd name="T27" fmla="*/ 5108491 h 14300"/>
              <a:gd name="T28" fmla="*/ 0 w 2460"/>
              <a:gd name="T29" fmla="*/ 5540113 h 14300"/>
              <a:gd name="T30" fmla="*/ 115492 w 2460"/>
              <a:gd name="T31" fmla="*/ 5971256 h 14300"/>
              <a:gd name="T32" fmla="*/ 0 w 2460"/>
              <a:gd name="T33" fmla="*/ 6402878 h 14300"/>
              <a:gd name="T34" fmla="*/ 115492 w 2460"/>
              <a:gd name="T35" fmla="*/ 6834501 h 14300"/>
              <a:gd name="T36" fmla="*/ 115009 w 2460"/>
              <a:gd name="T37" fmla="*/ 6858000 h 14300"/>
              <a:gd name="T38" fmla="*/ 1188749 w 2460"/>
              <a:gd name="T39" fmla="*/ 6858000 h 14300"/>
              <a:gd name="T40" fmla="*/ 1188749 w 2460"/>
              <a:gd name="T41" fmla="*/ 0 h 14300"/>
              <a:gd name="T42" fmla="*/ 107277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74262A-119F-42F0-9C47-0362160B6A5D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C1278-154D-457D-B961-0D9CE67030E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572711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tiili">
    <p:bg>
      <p:bgPr>
        <a:solidFill>
          <a:srgbClr val="DB2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768FBB5-3E10-46CD-BF63-9DE6D9A0451E}" type="datetime1">
              <a:rPr lang="fi-FI"/>
              <a:pPr>
                <a:defRPr/>
              </a:pPr>
              <a:t>10.3.2023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3072CF7-C0E7-4D55-831F-ADC0CDA3A85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078481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umu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AA0E6DC-5951-4606-B10D-64D5353C9696}" type="datetime1">
              <a:rPr lang="fi-FI"/>
              <a:pPr>
                <a:defRPr/>
              </a:pPr>
              <a:t>10.3.2023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5CF99EF-E642-44B4-9626-C4ACA7BDC62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334801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metr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338E91F-B876-43B2-A9F8-1BE16CAE163C}" type="datetime1">
              <a:rPr lang="fi-FI"/>
              <a:pPr>
                <a:defRPr/>
              </a:pPr>
              <a:t>10.3.2023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74A68B7-5B8F-4515-9E2F-6394177256F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629989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14DFA-68E5-44BF-BA74-04F558AC94E5}" type="datetime1">
              <a:rPr lang="fi-FI"/>
              <a:pPr>
                <a:defRPr/>
              </a:pPr>
              <a:t>10.3.2023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6A811-D9CE-4236-9F4C-DF377F5BFAC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82267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18838" y="0"/>
            <a:ext cx="1189037" cy="6858000"/>
          </a:xfrm>
          <a:custGeom>
            <a:avLst/>
            <a:gdLst>
              <a:gd name="T0" fmla="*/ 107277 w 2460"/>
              <a:gd name="T1" fmla="*/ 0 h 14300"/>
              <a:gd name="T2" fmla="*/ 0 w 2460"/>
              <a:gd name="T3" fmla="*/ 340023 h 14300"/>
              <a:gd name="T4" fmla="*/ 115492 w 2460"/>
              <a:gd name="T5" fmla="*/ 771645 h 14300"/>
              <a:gd name="T6" fmla="*/ 0 w 2460"/>
              <a:gd name="T7" fmla="*/ 1203267 h 14300"/>
              <a:gd name="T8" fmla="*/ 115492 w 2460"/>
              <a:gd name="T9" fmla="*/ 1634890 h 14300"/>
              <a:gd name="T10" fmla="*/ 0 w 2460"/>
              <a:gd name="T11" fmla="*/ 2066032 h 14300"/>
              <a:gd name="T12" fmla="*/ 115492 w 2460"/>
              <a:gd name="T13" fmla="*/ 2497655 h 14300"/>
              <a:gd name="T14" fmla="*/ 115492 w 2460"/>
              <a:gd name="T15" fmla="*/ 2519716 h 14300"/>
              <a:gd name="T16" fmla="*/ 0 w 2460"/>
              <a:gd name="T17" fmla="*/ 2951338 h 14300"/>
              <a:gd name="T18" fmla="*/ 115492 w 2460"/>
              <a:gd name="T19" fmla="*/ 3382481 h 14300"/>
              <a:gd name="T20" fmla="*/ 0 w 2460"/>
              <a:gd name="T21" fmla="*/ 3814103 h 14300"/>
              <a:gd name="T22" fmla="*/ 115492 w 2460"/>
              <a:gd name="T23" fmla="*/ 4245725 h 14300"/>
              <a:gd name="T24" fmla="*/ 0 w 2460"/>
              <a:gd name="T25" fmla="*/ 4676868 h 14300"/>
              <a:gd name="T26" fmla="*/ 115492 w 2460"/>
              <a:gd name="T27" fmla="*/ 5108491 h 14300"/>
              <a:gd name="T28" fmla="*/ 0 w 2460"/>
              <a:gd name="T29" fmla="*/ 5540113 h 14300"/>
              <a:gd name="T30" fmla="*/ 115492 w 2460"/>
              <a:gd name="T31" fmla="*/ 5971256 h 14300"/>
              <a:gd name="T32" fmla="*/ 0 w 2460"/>
              <a:gd name="T33" fmla="*/ 6402878 h 14300"/>
              <a:gd name="T34" fmla="*/ 115492 w 2460"/>
              <a:gd name="T35" fmla="*/ 6834501 h 14300"/>
              <a:gd name="T36" fmla="*/ 115009 w 2460"/>
              <a:gd name="T37" fmla="*/ 6858000 h 14300"/>
              <a:gd name="T38" fmla="*/ 1188749 w 2460"/>
              <a:gd name="T39" fmla="*/ 6858000 h 14300"/>
              <a:gd name="T40" fmla="*/ 1188749 w 2460"/>
              <a:gd name="T41" fmla="*/ 0 h 14300"/>
              <a:gd name="T42" fmla="*/ 107277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2D17-0362-4E1D-9347-5AA1CF7245EF}" type="datetime1">
              <a:rPr lang="fi-FI"/>
              <a:pPr>
                <a:defRPr/>
              </a:pPr>
              <a:t>10.3.2023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AA3AF-82F9-4235-8AD3-7BCBEBC843A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955995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77575" y="0"/>
            <a:ext cx="1112838" cy="6858000"/>
          </a:xfrm>
          <a:custGeom>
            <a:avLst/>
            <a:gdLst>
              <a:gd name="T0" fmla="*/ 30426 w 2304"/>
              <a:gd name="T1" fmla="*/ 0 h 14300"/>
              <a:gd name="T2" fmla="*/ 18352 w 2304"/>
              <a:gd name="T3" fmla="*/ 11990 h 14300"/>
              <a:gd name="T4" fmla="*/ 286395 w 2304"/>
              <a:gd name="T5" fmla="*/ 276718 h 14300"/>
              <a:gd name="T6" fmla="*/ 18352 w 2304"/>
              <a:gd name="T7" fmla="*/ 540967 h 14300"/>
              <a:gd name="T8" fmla="*/ 268042 w 2304"/>
              <a:gd name="T9" fmla="*/ 787951 h 14300"/>
              <a:gd name="T10" fmla="*/ 0 w 2304"/>
              <a:gd name="T11" fmla="*/ 1052199 h 14300"/>
              <a:gd name="T12" fmla="*/ 268042 w 2304"/>
              <a:gd name="T13" fmla="*/ 1316928 h 14300"/>
              <a:gd name="T14" fmla="*/ 0 w 2304"/>
              <a:gd name="T15" fmla="*/ 1581656 h 14300"/>
              <a:gd name="T16" fmla="*/ 268042 w 2304"/>
              <a:gd name="T17" fmla="*/ 1846385 h 14300"/>
              <a:gd name="T18" fmla="*/ 0 w 2304"/>
              <a:gd name="T19" fmla="*/ 2111113 h 14300"/>
              <a:gd name="T20" fmla="*/ 268042 w 2304"/>
              <a:gd name="T21" fmla="*/ 2375841 h 14300"/>
              <a:gd name="T22" fmla="*/ 0 w 2304"/>
              <a:gd name="T23" fmla="*/ 2640570 h 14300"/>
              <a:gd name="T24" fmla="*/ 268042 w 2304"/>
              <a:gd name="T25" fmla="*/ 2905298 h 14300"/>
              <a:gd name="T26" fmla="*/ 0 w 2304"/>
              <a:gd name="T27" fmla="*/ 3170027 h 14300"/>
              <a:gd name="T28" fmla="*/ 281082 w 2304"/>
              <a:gd name="T29" fmla="*/ 3447704 h 14300"/>
              <a:gd name="T30" fmla="*/ 18352 w 2304"/>
              <a:gd name="T31" fmla="*/ 3706677 h 14300"/>
              <a:gd name="T32" fmla="*/ 286395 w 2304"/>
              <a:gd name="T33" fmla="*/ 3971405 h 14300"/>
              <a:gd name="T34" fmla="*/ 18352 w 2304"/>
              <a:gd name="T35" fmla="*/ 4236134 h 14300"/>
              <a:gd name="T36" fmla="*/ 286395 w 2304"/>
              <a:gd name="T37" fmla="*/ 4500862 h 14300"/>
              <a:gd name="T38" fmla="*/ 18352 w 2304"/>
              <a:gd name="T39" fmla="*/ 4765591 h 14300"/>
              <a:gd name="T40" fmla="*/ 286395 w 2304"/>
              <a:gd name="T41" fmla="*/ 5030319 h 14300"/>
              <a:gd name="T42" fmla="*/ 18352 w 2304"/>
              <a:gd name="T43" fmla="*/ 5295047 h 14300"/>
              <a:gd name="T44" fmla="*/ 268042 w 2304"/>
              <a:gd name="T45" fmla="*/ 5541552 h 14300"/>
              <a:gd name="T46" fmla="*/ 0 w 2304"/>
              <a:gd name="T47" fmla="*/ 5806280 h 14300"/>
              <a:gd name="T48" fmla="*/ 268042 w 2304"/>
              <a:gd name="T49" fmla="*/ 6071009 h 14300"/>
              <a:gd name="T50" fmla="*/ 0 w 2304"/>
              <a:gd name="T51" fmla="*/ 6335737 h 14300"/>
              <a:gd name="T52" fmla="*/ 268042 w 2304"/>
              <a:gd name="T53" fmla="*/ 6600465 h 14300"/>
              <a:gd name="T54" fmla="*/ 7244 w 2304"/>
              <a:gd name="T55" fmla="*/ 6858000 h 14300"/>
              <a:gd name="T56" fmla="*/ 1112737 w 2304"/>
              <a:gd name="T57" fmla="*/ 6858000 h 14300"/>
              <a:gd name="T58" fmla="*/ 1112737 w 2304"/>
              <a:gd name="T59" fmla="*/ 0 h 14300"/>
              <a:gd name="T60" fmla="*/ 30426 w 2304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304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304" y="14300"/>
                </a:lnTo>
                <a:cubicBezTo>
                  <a:pt x="2304" y="9533"/>
                  <a:pt x="2304" y="4767"/>
                  <a:pt x="2304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412C2-B67E-484E-A1C4-E5C589DF5D18}" type="datetime1">
              <a:rPr lang="fi-FI"/>
              <a:pPr>
                <a:defRPr/>
              </a:pPr>
              <a:t>10.3.2023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C0E38-83AC-41A6-8DB7-6163E325EF6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412054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 noChangeAspect="1"/>
          </p:cNvSpPr>
          <p:nvPr/>
        </p:nvSpPr>
        <p:spPr bwMode="auto">
          <a:xfrm>
            <a:off x="10964863" y="0"/>
            <a:ext cx="1228725" cy="6858000"/>
          </a:xfrm>
          <a:custGeom>
            <a:avLst/>
            <a:gdLst>
              <a:gd name="T0" fmla="*/ 0 w 2539"/>
              <a:gd name="T1" fmla="*/ 4225103 h 14300"/>
              <a:gd name="T2" fmla="*/ 0 w 2539"/>
              <a:gd name="T3" fmla="*/ 4225103 h 14300"/>
              <a:gd name="T4" fmla="*/ 174239 w 2539"/>
              <a:gd name="T5" fmla="*/ 4488393 h 14300"/>
              <a:gd name="T6" fmla="*/ 0 w 2539"/>
              <a:gd name="T7" fmla="*/ 4751683 h 14300"/>
              <a:gd name="T8" fmla="*/ 0 w 2539"/>
              <a:gd name="T9" fmla="*/ 4752642 h 14300"/>
              <a:gd name="T10" fmla="*/ 0 w 2539"/>
              <a:gd name="T11" fmla="*/ 4753122 h 14300"/>
              <a:gd name="T12" fmla="*/ 174239 w 2539"/>
              <a:gd name="T13" fmla="*/ 5016411 h 14300"/>
              <a:gd name="T14" fmla="*/ 0 w 2539"/>
              <a:gd name="T15" fmla="*/ 5279701 h 14300"/>
              <a:gd name="T16" fmla="*/ 0 w 2539"/>
              <a:gd name="T17" fmla="*/ 5279701 h 14300"/>
              <a:gd name="T18" fmla="*/ 0 w 2539"/>
              <a:gd name="T19" fmla="*/ 5281140 h 14300"/>
              <a:gd name="T20" fmla="*/ 175691 w 2539"/>
              <a:gd name="T21" fmla="*/ 5544909 h 14300"/>
              <a:gd name="T22" fmla="*/ 0 w 2539"/>
              <a:gd name="T23" fmla="*/ 5809158 h 14300"/>
              <a:gd name="T24" fmla="*/ 175691 w 2539"/>
              <a:gd name="T25" fmla="*/ 6072927 h 14300"/>
              <a:gd name="T26" fmla="*/ 0 w 2539"/>
              <a:gd name="T27" fmla="*/ 6337176 h 14300"/>
              <a:gd name="T28" fmla="*/ 175691 w 2539"/>
              <a:gd name="T29" fmla="*/ 6600945 h 14300"/>
              <a:gd name="T30" fmla="*/ 0 w 2539"/>
              <a:gd name="T31" fmla="*/ 6858000 h 14300"/>
              <a:gd name="T32" fmla="*/ 1228866 w 2539"/>
              <a:gd name="T33" fmla="*/ 6858000 h 14300"/>
              <a:gd name="T34" fmla="*/ 1228866 w 2539"/>
              <a:gd name="T35" fmla="*/ 0 h 14300"/>
              <a:gd name="T36" fmla="*/ 0 w 2539"/>
              <a:gd name="T37" fmla="*/ 0 h 14300"/>
              <a:gd name="T38" fmla="*/ 175691 w 2539"/>
              <a:gd name="T39" fmla="*/ 264249 h 14300"/>
              <a:gd name="T40" fmla="*/ 0 w 2539"/>
              <a:gd name="T41" fmla="*/ 528018 h 14300"/>
              <a:gd name="T42" fmla="*/ 175691 w 2539"/>
              <a:gd name="T43" fmla="*/ 791787 h 14300"/>
              <a:gd name="T44" fmla="*/ 0 w 2539"/>
              <a:gd name="T45" fmla="*/ 1056036 h 14300"/>
              <a:gd name="T46" fmla="*/ 175691 w 2539"/>
              <a:gd name="T47" fmla="*/ 1319805 h 14300"/>
              <a:gd name="T48" fmla="*/ 0 w 2539"/>
              <a:gd name="T49" fmla="*/ 1584054 h 14300"/>
              <a:gd name="T50" fmla="*/ 175691 w 2539"/>
              <a:gd name="T51" fmla="*/ 1847823 h 14300"/>
              <a:gd name="T52" fmla="*/ 0 w 2539"/>
              <a:gd name="T53" fmla="*/ 2112072 h 14300"/>
              <a:gd name="T54" fmla="*/ 175691 w 2539"/>
              <a:gd name="T55" fmla="*/ 2375841 h 14300"/>
              <a:gd name="T56" fmla="*/ 0 w 2539"/>
              <a:gd name="T57" fmla="*/ 2640090 h 14300"/>
              <a:gd name="T58" fmla="*/ 175691 w 2539"/>
              <a:gd name="T59" fmla="*/ 2903859 h 14300"/>
              <a:gd name="T60" fmla="*/ 0 w 2539"/>
              <a:gd name="T61" fmla="*/ 3168108 h 14300"/>
              <a:gd name="T62" fmla="*/ 175691 w 2539"/>
              <a:gd name="T63" fmla="*/ 3431877 h 14300"/>
              <a:gd name="T64" fmla="*/ 0 w 2539"/>
              <a:gd name="T65" fmla="*/ 3695647 h 14300"/>
              <a:gd name="T66" fmla="*/ 175691 w 2539"/>
              <a:gd name="T67" fmla="*/ 3959896 h 14300"/>
              <a:gd name="T68" fmla="*/ 0 w 2539"/>
              <a:gd name="T69" fmla="*/ 4223665 h 14300"/>
              <a:gd name="T70" fmla="*/ 0 w 2539"/>
              <a:gd name="T71" fmla="*/ 4225103 h 143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39" h="14300">
                <a:moveTo>
                  <a:pt x="0" y="8810"/>
                </a:moveTo>
                <a:lnTo>
                  <a:pt x="0" y="8810"/>
                </a:lnTo>
                <a:cubicBezTo>
                  <a:pt x="0" y="9056"/>
                  <a:pt x="148" y="9267"/>
                  <a:pt x="360" y="9359"/>
                </a:cubicBezTo>
                <a:cubicBezTo>
                  <a:pt x="148" y="9451"/>
                  <a:pt x="0" y="9662"/>
                  <a:pt x="0" y="9908"/>
                </a:cubicBezTo>
                <a:lnTo>
                  <a:pt x="0" y="9910"/>
                </a:lnTo>
                <a:lnTo>
                  <a:pt x="0" y="9911"/>
                </a:lnTo>
                <a:cubicBezTo>
                  <a:pt x="0" y="10157"/>
                  <a:pt x="148" y="10368"/>
                  <a:pt x="360" y="10460"/>
                </a:cubicBezTo>
                <a:cubicBezTo>
                  <a:pt x="148" y="10552"/>
                  <a:pt x="0" y="10763"/>
                  <a:pt x="0" y="11009"/>
                </a:cubicBezTo>
                <a:lnTo>
                  <a:pt x="0" y="11012"/>
                </a:lnTo>
                <a:cubicBezTo>
                  <a:pt x="0" y="11259"/>
                  <a:pt x="150" y="11471"/>
                  <a:pt x="363" y="11562"/>
                </a:cubicBezTo>
                <a:cubicBezTo>
                  <a:pt x="150" y="11654"/>
                  <a:pt x="0" y="11866"/>
                  <a:pt x="0" y="12113"/>
                </a:cubicBezTo>
                <a:cubicBezTo>
                  <a:pt x="0" y="12360"/>
                  <a:pt x="150" y="12572"/>
                  <a:pt x="363" y="12663"/>
                </a:cubicBezTo>
                <a:cubicBezTo>
                  <a:pt x="150" y="12755"/>
                  <a:pt x="0" y="12967"/>
                  <a:pt x="0" y="13214"/>
                </a:cubicBezTo>
                <a:cubicBezTo>
                  <a:pt x="0" y="13461"/>
                  <a:pt x="150" y="13673"/>
                  <a:pt x="363" y="13764"/>
                </a:cubicBezTo>
                <a:cubicBezTo>
                  <a:pt x="154" y="13854"/>
                  <a:pt x="6" y="14059"/>
                  <a:pt x="0" y="14300"/>
                </a:cubicBezTo>
                <a:lnTo>
                  <a:pt x="2539" y="14300"/>
                </a:lnTo>
                <a:cubicBezTo>
                  <a:pt x="2539" y="9533"/>
                  <a:pt x="2539" y="4767"/>
                  <a:pt x="2539" y="0"/>
                </a:cubicBezTo>
                <a:lnTo>
                  <a:pt x="0" y="0"/>
                </a:lnTo>
                <a:cubicBezTo>
                  <a:pt x="0" y="247"/>
                  <a:pt x="150" y="459"/>
                  <a:pt x="363" y="551"/>
                </a:cubicBezTo>
                <a:cubicBezTo>
                  <a:pt x="150" y="642"/>
                  <a:pt x="0" y="854"/>
                  <a:pt x="0" y="1101"/>
                </a:cubicBezTo>
                <a:cubicBezTo>
                  <a:pt x="0" y="1348"/>
                  <a:pt x="150" y="1560"/>
                  <a:pt x="363" y="1651"/>
                </a:cubicBezTo>
                <a:cubicBezTo>
                  <a:pt x="150" y="1743"/>
                  <a:pt x="0" y="1955"/>
                  <a:pt x="0" y="2202"/>
                </a:cubicBezTo>
                <a:cubicBezTo>
                  <a:pt x="0" y="2449"/>
                  <a:pt x="150" y="2661"/>
                  <a:pt x="363" y="2752"/>
                </a:cubicBezTo>
                <a:cubicBezTo>
                  <a:pt x="150" y="2844"/>
                  <a:pt x="0" y="3056"/>
                  <a:pt x="0" y="3303"/>
                </a:cubicBezTo>
                <a:cubicBezTo>
                  <a:pt x="0" y="3550"/>
                  <a:pt x="150" y="3762"/>
                  <a:pt x="363" y="3853"/>
                </a:cubicBezTo>
                <a:cubicBezTo>
                  <a:pt x="150" y="3945"/>
                  <a:pt x="0" y="4157"/>
                  <a:pt x="0" y="4404"/>
                </a:cubicBezTo>
                <a:cubicBezTo>
                  <a:pt x="0" y="4651"/>
                  <a:pt x="150" y="4863"/>
                  <a:pt x="363" y="4954"/>
                </a:cubicBezTo>
                <a:cubicBezTo>
                  <a:pt x="150" y="5046"/>
                  <a:pt x="0" y="5258"/>
                  <a:pt x="0" y="5505"/>
                </a:cubicBezTo>
                <a:cubicBezTo>
                  <a:pt x="0" y="5752"/>
                  <a:pt x="150" y="5964"/>
                  <a:pt x="363" y="6055"/>
                </a:cubicBezTo>
                <a:cubicBezTo>
                  <a:pt x="150" y="6147"/>
                  <a:pt x="0" y="6359"/>
                  <a:pt x="0" y="6606"/>
                </a:cubicBezTo>
                <a:cubicBezTo>
                  <a:pt x="0" y="6853"/>
                  <a:pt x="150" y="7065"/>
                  <a:pt x="363" y="7156"/>
                </a:cubicBezTo>
                <a:cubicBezTo>
                  <a:pt x="150" y="7247"/>
                  <a:pt x="0" y="7459"/>
                  <a:pt x="0" y="7706"/>
                </a:cubicBezTo>
                <a:cubicBezTo>
                  <a:pt x="0" y="7954"/>
                  <a:pt x="150" y="8165"/>
                  <a:pt x="363" y="8257"/>
                </a:cubicBezTo>
                <a:cubicBezTo>
                  <a:pt x="150" y="8348"/>
                  <a:pt x="0" y="8560"/>
                  <a:pt x="0" y="8807"/>
                </a:cubicBezTo>
                <a:lnTo>
                  <a:pt x="0" y="8810"/>
                </a:lnTo>
                <a:close/>
              </a:path>
            </a:pathLst>
          </a:custGeom>
          <a:solidFill>
            <a:srgbClr val="F5A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8E1B1-16F4-48A0-9488-65383B289057}" type="datetime1">
              <a:rPr lang="fi-FI"/>
              <a:pPr>
                <a:defRPr/>
              </a:pPr>
              <a:t>10.3.2023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EC74B-33EC-45C9-A169-D9E1B559C63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969932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887075" y="0"/>
            <a:ext cx="1304925" cy="6858000"/>
          </a:xfrm>
          <a:custGeom>
            <a:avLst/>
            <a:gdLst>
              <a:gd name="T0" fmla="*/ 0 w 2700"/>
              <a:gd name="T1" fmla="*/ 16306 h 14300"/>
              <a:gd name="T2" fmla="*/ 212647 w 2700"/>
              <a:gd name="T3" fmla="*/ 144354 h 14300"/>
              <a:gd name="T4" fmla="*/ 212647 w 2700"/>
              <a:gd name="T5" fmla="*/ 290626 h 14300"/>
              <a:gd name="T6" fmla="*/ 0 w 2700"/>
              <a:gd name="T7" fmla="*/ 418674 h 14300"/>
              <a:gd name="T8" fmla="*/ 212647 w 2700"/>
              <a:gd name="T9" fmla="*/ 546722 h 14300"/>
              <a:gd name="T10" fmla="*/ 212647 w 2700"/>
              <a:gd name="T11" fmla="*/ 692994 h 14300"/>
              <a:gd name="T12" fmla="*/ 0 w 2700"/>
              <a:gd name="T13" fmla="*/ 820083 h 14300"/>
              <a:gd name="T14" fmla="*/ 212647 w 2700"/>
              <a:gd name="T15" fmla="*/ 948130 h 14300"/>
              <a:gd name="T16" fmla="*/ 212647 w 2700"/>
              <a:gd name="T17" fmla="*/ 1094403 h 14300"/>
              <a:gd name="T18" fmla="*/ 0 w 2700"/>
              <a:gd name="T19" fmla="*/ 1221971 h 14300"/>
              <a:gd name="T20" fmla="*/ 212647 w 2700"/>
              <a:gd name="T21" fmla="*/ 1350019 h 14300"/>
              <a:gd name="T22" fmla="*/ 212647 w 2700"/>
              <a:gd name="T23" fmla="*/ 1496291 h 14300"/>
              <a:gd name="T24" fmla="*/ 0 w 2700"/>
              <a:gd name="T25" fmla="*/ 1624339 h 14300"/>
              <a:gd name="T26" fmla="*/ 212647 w 2700"/>
              <a:gd name="T27" fmla="*/ 1752387 h 14300"/>
              <a:gd name="T28" fmla="*/ 212647 w 2700"/>
              <a:gd name="T29" fmla="*/ 1898659 h 14300"/>
              <a:gd name="T30" fmla="*/ 0 w 2700"/>
              <a:gd name="T31" fmla="*/ 2026707 h 14300"/>
              <a:gd name="T32" fmla="*/ 212647 w 2700"/>
              <a:gd name="T33" fmla="*/ 2154755 h 14300"/>
              <a:gd name="T34" fmla="*/ 212647 w 2700"/>
              <a:gd name="T35" fmla="*/ 2301027 h 14300"/>
              <a:gd name="T36" fmla="*/ 0 w 2700"/>
              <a:gd name="T37" fmla="*/ 2429554 h 14300"/>
              <a:gd name="T38" fmla="*/ 212647 w 2700"/>
              <a:gd name="T39" fmla="*/ 2557602 h 14300"/>
              <a:gd name="T40" fmla="*/ 212647 w 2700"/>
              <a:gd name="T41" fmla="*/ 2703874 h 14300"/>
              <a:gd name="T42" fmla="*/ 0 w 2700"/>
              <a:gd name="T43" fmla="*/ 2831443 h 14300"/>
              <a:gd name="T44" fmla="*/ 212647 w 2700"/>
              <a:gd name="T45" fmla="*/ 2959970 h 14300"/>
              <a:gd name="T46" fmla="*/ 212647 w 2700"/>
              <a:gd name="T47" fmla="*/ 3105763 h 14300"/>
              <a:gd name="T48" fmla="*/ 0 w 2700"/>
              <a:gd name="T49" fmla="*/ 3232852 h 14300"/>
              <a:gd name="T50" fmla="*/ 212647 w 2700"/>
              <a:gd name="T51" fmla="*/ 3360900 h 14300"/>
              <a:gd name="T52" fmla="*/ 212647 w 2700"/>
              <a:gd name="T53" fmla="*/ 3507172 h 14300"/>
              <a:gd name="T54" fmla="*/ 0 w 2700"/>
              <a:gd name="T55" fmla="*/ 3635220 h 14300"/>
              <a:gd name="T56" fmla="*/ 212647 w 2700"/>
              <a:gd name="T57" fmla="*/ 3763268 h 14300"/>
              <a:gd name="T58" fmla="*/ 212647 w 2700"/>
              <a:gd name="T59" fmla="*/ 3909540 h 14300"/>
              <a:gd name="T60" fmla="*/ 0 w 2700"/>
              <a:gd name="T61" fmla="*/ 4037588 h 14300"/>
              <a:gd name="T62" fmla="*/ 212647 w 2700"/>
              <a:gd name="T63" fmla="*/ 4165636 h 14300"/>
              <a:gd name="T64" fmla="*/ 212647 w 2700"/>
              <a:gd name="T65" fmla="*/ 4311908 h 14300"/>
              <a:gd name="T66" fmla="*/ 0 w 2700"/>
              <a:gd name="T67" fmla="*/ 4439476 h 14300"/>
              <a:gd name="T68" fmla="*/ 212647 w 2700"/>
              <a:gd name="T69" fmla="*/ 4568003 h 14300"/>
              <a:gd name="T70" fmla="*/ 262425 w 2700"/>
              <a:gd name="T71" fmla="*/ 4655287 h 14300"/>
              <a:gd name="T72" fmla="*/ 44463 w 2700"/>
              <a:gd name="T73" fmla="*/ 4785733 h 14300"/>
              <a:gd name="T74" fmla="*/ 48812 w 2700"/>
              <a:gd name="T75" fmla="*/ 4928648 h 14300"/>
              <a:gd name="T76" fmla="*/ 262425 w 2700"/>
              <a:gd name="T77" fmla="*/ 5058135 h 14300"/>
              <a:gd name="T78" fmla="*/ 46396 w 2700"/>
              <a:gd name="T79" fmla="*/ 5187621 h 14300"/>
              <a:gd name="T80" fmla="*/ 48812 w 2700"/>
              <a:gd name="T81" fmla="*/ 5331016 h 14300"/>
              <a:gd name="T82" fmla="*/ 262425 w 2700"/>
              <a:gd name="T83" fmla="*/ 5460023 h 14300"/>
              <a:gd name="T84" fmla="*/ 46396 w 2700"/>
              <a:gd name="T85" fmla="*/ 5589510 h 14300"/>
              <a:gd name="T86" fmla="*/ 48812 w 2700"/>
              <a:gd name="T87" fmla="*/ 5732425 h 14300"/>
              <a:gd name="T88" fmla="*/ 262425 w 2700"/>
              <a:gd name="T89" fmla="*/ 5861432 h 14300"/>
              <a:gd name="T90" fmla="*/ 46396 w 2700"/>
              <a:gd name="T91" fmla="*/ 5991398 h 14300"/>
              <a:gd name="T92" fmla="*/ 48812 w 2700"/>
              <a:gd name="T93" fmla="*/ 6134793 h 14300"/>
              <a:gd name="T94" fmla="*/ 262425 w 2700"/>
              <a:gd name="T95" fmla="*/ 6263800 h 14300"/>
              <a:gd name="T96" fmla="*/ 46396 w 2700"/>
              <a:gd name="T97" fmla="*/ 6393287 h 14300"/>
              <a:gd name="T98" fmla="*/ 48812 w 2700"/>
              <a:gd name="T99" fmla="*/ 6537161 h 14300"/>
              <a:gd name="T100" fmla="*/ 262425 w 2700"/>
              <a:gd name="T101" fmla="*/ 6666168 h 14300"/>
              <a:gd name="T102" fmla="*/ 46396 w 2700"/>
              <a:gd name="T103" fmla="*/ 6795655 h 14300"/>
              <a:gd name="T104" fmla="*/ 1304878 w 2700"/>
              <a:gd name="T105" fmla="*/ 6858000 h 14300"/>
              <a:gd name="T106" fmla="*/ 1450 w 2700"/>
              <a:gd name="T107" fmla="*/ 0 h 143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700" h="14300">
                <a:moveTo>
                  <a:pt x="3" y="0"/>
                </a:moveTo>
                <a:cubicBezTo>
                  <a:pt x="1" y="11"/>
                  <a:pt x="0" y="22"/>
                  <a:pt x="0" y="34"/>
                </a:cubicBezTo>
                <a:cubicBezTo>
                  <a:pt x="0" y="102"/>
                  <a:pt x="40" y="159"/>
                  <a:pt x="101" y="185"/>
                </a:cubicBezTo>
                <a:cubicBezTo>
                  <a:pt x="105" y="186"/>
                  <a:pt x="440" y="301"/>
                  <a:pt x="440" y="301"/>
                </a:cubicBezTo>
                <a:cubicBezTo>
                  <a:pt x="440" y="301"/>
                  <a:pt x="543" y="338"/>
                  <a:pt x="543" y="454"/>
                </a:cubicBezTo>
                <a:cubicBezTo>
                  <a:pt x="543" y="523"/>
                  <a:pt x="501" y="582"/>
                  <a:pt x="440" y="606"/>
                </a:cubicBezTo>
                <a:cubicBezTo>
                  <a:pt x="437" y="607"/>
                  <a:pt x="96" y="724"/>
                  <a:pt x="96" y="724"/>
                </a:cubicBezTo>
                <a:cubicBezTo>
                  <a:pt x="96" y="724"/>
                  <a:pt x="0" y="756"/>
                  <a:pt x="0" y="873"/>
                </a:cubicBezTo>
                <a:cubicBezTo>
                  <a:pt x="0" y="940"/>
                  <a:pt x="40" y="998"/>
                  <a:pt x="101" y="1023"/>
                </a:cubicBezTo>
                <a:cubicBezTo>
                  <a:pt x="105" y="1025"/>
                  <a:pt x="440" y="1140"/>
                  <a:pt x="440" y="1140"/>
                </a:cubicBezTo>
                <a:cubicBezTo>
                  <a:pt x="440" y="1140"/>
                  <a:pt x="543" y="1177"/>
                  <a:pt x="543" y="1292"/>
                </a:cubicBezTo>
                <a:cubicBezTo>
                  <a:pt x="543" y="1362"/>
                  <a:pt x="501" y="1421"/>
                  <a:pt x="440" y="1445"/>
                </a:cubicBezTo>
                <a:cubicBezTo>
                  <a:pt x="437" y="1446"/>
                  <a:pt x="96" y="1562"/>
                  <a:pt x="96" y="1562"/>
                </a:cubicBezTo>
                <a:cubicBezTo>
                  <a:pt x="96" y="1562"/>
                  <a:pt x="0" y="1602"/>
                  <a:pt x="0" y="1710"/>
                </a:cubicBezTo>
                <a:cubicBezTo>
                  <a:pt x="0" y="1777"/>
                  <a:pt x="40" y="1835"/>
                  <a:pt x="101" y="1860"/>
                </a:cubicBezTo>
                <a:cubicBezTo>
                  <a:pt x="105" y="1862"/>
                  <a:pt x="440" y="1977"/>
                  <a:pt x="440" y="1977"/>
                </a:cubicBezTo>
                <a:cubicBezTo>
                  <a:pt x="440" y="1977"/>
                  <a:pt x="543" y="2013"/>
                  <a:pt x="543" y="2129"/>
                </a:cubicBezTo>
                <a:cubicBezTo>
                  <a:pt x="543" y="2199"/>
                  <a:pt x="501" y="2258"/>
                  <a:pt x="440" y="2282"/>
                </a:cubicBezTo>
                <a:cubicBezTo>
                  <a:pt x="437" y="2283"/>
                  <a:pt x="96" y="2400"/>
                  <a:pt x="96" y="2400"/>
                </a:cubicBezTo>
                <a:cubicBezTo>
                  <a:pt x="96" y="2400"/>
                  <a:pt x="0" y="2431"/>
                  <a:pt x="0" y="2548"/>
                </a:cubicBezTo>
                <a:cubicBezTo>
                  <a:pt x="0" y="2616"/>
                  <a:pt x="40" y="2674"/>
                  <a:pt x="101" y="2699"/>
                </a:cubicBezTo>
                <a:cubicBezTo>
                  <a:pt x="105" y="2700"/>
                  <a:pt x="440" y="2815"/>
                  <a:pt x="440" y="2815"/>
                </a:cubicBezTo>
                <a:cubicBezTo>
                  <a:pt x="440" y="2815"/>
                  <a:pt x="543" y="2852"/>
                  <a:pt x="543" y="2968"/>
                </a:cubicBezTo>
                <a:cubicBezTo>
                  <a:pt x="543" y="3037"/>
                  <a:pt x="501" y="3096"/>
                  <a:pt x="440" y="3120"/>
                </a:cubicBezTo>
                <a:cubicBezTo>
                  <a:pt x="437" y="3121"/>
                  <a:pt x="96" y="3239"/>
                  <a:pt x="96" y="3239"/>
                </a:cubicBezTo>
                <a:cubicBezTo>
                  <a:pt x="96" y="3239"/>
                  <a:pt x="0" y="3278"/>
                  <a:pt x="0" y="3387"/>
                </a:cubicBezTo>
                <a:cubicBezTo>
                  <a:pt x="0" y="3455"/>
                  <a:pt x="40" y="3513"/>
                  <a:pt x="101" y="3538"/>
                </a:cubicBezTo>
                <a:cubicBezTo>
                  <a:pt x="105" y="3539"/>
                  <a:pt x="440" y="3654"/>
                  <a:pt x="440" y="3654"/>
                </a:cubicBezTo>
                <a:cubicBezTo>
                  <a:pt x="440" y="3654"/>
                  <a:pt x="543" y="3691"/>
                  <a:pt x="543" y="3807"/>
                </a:cubicBezTo>
                <a:cubicBezTo>
                  <a:pt x="543" y="3876"/>
                  <a:pt x="501" y="3935"/>
                  <a:pt x="440" y="3959"/>
                </a:cubicBezTo>
                <a:cubicBezTo>
                  <a:pt x="437" y="3960"/>
                  <a:pt x="96" y="4077"/>
                  <a:pt x="96" y="4077"/>
                </a:cubicBezTo>
                <a:cubicBezTo>
                  <a:pt x="96" y="4077"/>
                  <a:pt x="0" y="4109"/>
                  <a:pt x="0" y="4226"/>
                </a:cubicBezTo>
                <a:cubicBezTo>
                  <a:pt x="0" y="4293"/>
                  <a:pt x="40" y="4351"/>
                  <a:pt x="101" y="4377"/>
                </a:cubicBezTo>
                <a:cubicBezTo>
                  <a:pt x="105" y="4378"/>
                  <a:pt x="440" y="4493"/>
                  <a:pt x="440" y="4493"/>
                </a:cubicBezTo>
                <a:cubicBezTo>
                  <a:pt x="440" y="4493"/>
                  <a:pt x="543" y="4530"/>
                  <a:pt x="543" y="4646"/>
                </a:cubicBezTo>
                <a:cubicBezTo>
                  <a:pt x="543" y="4715"/>
                  <a:pt x="501" y="4774"/>
                  <a:pt x="440" y="4798"/>
                </a:cubicBezTo>
                <a:cubicBezTo>
                  <a:pt x="437" y="4799"/>
                  <a:pt x="92" y="4918"/>
                  <a:pt x="92" y="4918"/>
                </a:cubicBezTo>
                <a:cubicBezTo>
                  <a:pt x="92" y="4918"/>
                  <a:pt x="0" y="4949"/>
                  <a:pt x="0" y="5066"/>
                </a:cubicBezTo>
                <a:cubicBezTo>
                  <a:pt x="0" y="5133"/>
                  <a:pt x="40" y="5191"/>
                  <a:pt x="101" y="5216"/>
                </a:cubicBezTo>
                <a:cubicBezTo>
                  <a:pt x="105" y="5218"/>
                  <a:pt x="440" y="5333"/>
                  <a:pt x="440" y="5333"/>
                </a:cubicBezTo>
                <a:cubicBezTo>
                  <a:pt x="440" y="5333"/>
                  <a:pt x="543" y="5370"/>
                  <a:pt x="543" y="5485"/>
                </a:cubicBezTo>
                <a:cubicBezTo>
                  <a:pt x="543" y="5555"/>
                  <a:pt x="501" y="5614"/>
                  <a:pt x="440" y="5638"/>
                </a:cubicBezTo>
                <a:cubicBezTo>
                  <a:pt x="437" y="5639"/>
                  <a:pt x="96" y="5756"/>
                  <a:pt x="96" y="5756"/>
                </a:cubicBezTo>
                <a:cubicBezTo>
                  <a:pt x="96" y="5756"/>
                  <a:pt x="0" y="5787"/>
                  <a:pt x="0" y="5904"/>
                </a:cubicBezTo>
                <a:cubicBezTo>
                  <a:pt x="0" y="5972"/>
                  <a:pt x="40" y="6030"/>
                  <a:pt x="101" y="6055"/>
                </a:cubicBezTo>
                <a:cubicBezTo>
                  <a:pt x="105" y="6056"/>
                  <a:pt x="440" y="6172"/>
                  <a:pt x="440" y="6172"/>
                </a:cubicBezTo>
                <a:cubicBezTo>
                  <a:pt x="440" y="6172"/>
                  <a:pt x="543" y="6208"/>
                  <a:pt x="543" y="6324"/>
                </a:cubicBezTo>
                <a:cubicBezTo>
                  <a:pt x="543" y="6393"/>
                  <a:pt x="501" y="6453"/>
                  <a:pt x="440" y="6476"/>
                </a:cubicBezTo>
                <a:cubicBezTo>
                  <a:pt x="437" y="6477"/>
                  <a:pt x="96" y="6594"/>
                  <a:pt x="96" y="6594"/>
                </a:cubicBezTo>
                <a:cubicBezTo>
                  <a:pt x="96" y="6594"/>
                  <a:pt x="0" y="6634"/>
                  <a:pt x="0" y="6741"/>
                </a:cubicBezTo>
                <a:cubicBezTo>
                  <a:pt x="0" y="6809"/>
                  <a:pt x="40" y="6867"/>
                  <a:pt x="101" y="6892"/>
                </a:cubicBezTo>
                <a:cubicBezTo>
                  <a:pt x="105" y="6893"/>
                  <a:pt x="440" y="7008"/>
                  <a:pt x="440" y="7008"/>
                </a:cubicBezTo>
                <a:cubicBezTo>
                  <a:pt x="440" y="7008"/>
                  <a:pt x="543" y="7045"/>
                  <a:pt x="543" y="7161"/>
                </a:cubicBezTo>
                <a:cubicBezTo>
                  <a:pt x="543" y="7230"/>
                  <a:pt x="501" y="7289"/>
                  <a:pt x="440" y="7313"/>
                </a:cubicBezTo>
                <a:cubicBezTo>
                  <a:pt x="437" y="7314"/>
                  <a:pt x="96" y="7431"/>
                  <a:pt x="96" y="7431"/>
                </a:cubicBezTo>
                <a:cubicBezTo>
                  <a:pt x="96" y="7431"/>
                  <a:pt x="0" y="7463"/>
                  <a:pt x="0" y="7580"/>
                </a:cubicBezTo>
                <a:cubicBezTo>
                  <a:pt x="0" y="7647"/>
                  <a:pt x="40" y="7705"/>
                  <a:pt x="101" y="7731"/>
                </a:cubicBezTo>
                <a:cubicBezTo>
                  <a:pt x="105" y="7732"/>
                  <a:pt x="440" y="7847"/>
                  <a:pt x="440" y="7847"/>
                </a:cubicBezTo>
                <a:cubicBezTo>
                  <a:pt x="440" y="7847"/>
                  <a:pt x="543" y="7884"/>
                  <a:pt x="543" y="8000"/>
                </a:cubicBezTo>
                <a:cubicBezTo>
                  <a:pt x="543" y="8069"/>
                  <a:pt x="501" y="8128"/>
                  <a:pt x="440" y="8152"/>
                </a:cubicBezTo>
                <a:cubicBezTo>
                  <a:pt x="437" y="8153"/>
                  <a:pt x="96" y="8270"/>
                  <a:pt x="96" y="8270"/>
                </a:cubicBezTo>
                <a:cubicBezTo>
                  <a:pt x="96" y="8270"/>
                  <a:pt x="0" y="8310"/>
                  <a:pt x="0" y="8419"/>
                </a:cubicBezTo>
                <a:cubicBezTo>
                  <a:pt x="0" y="8486"/>
                  <a:pt x="40" y="8544"/>
                  <a:pt x="101" y="8569"/>
                </a:cubicBezTo>
                <a:cubicBezTo>
                  <a:pt x="105" y="8571"/>
                  <a:pt x="440" y="8686"/>
                  <a:pt x="440" y="8686"/>
                </a:cubicBezTo>
                <a:cubicBezTo>
                  <a:pt x="440" y="8686"/>
                  <a:pt x="543" y="8723"/>
                  <a:pt x="543" y="8839"/>
                </a:cubicBezTo>
                <a:cubicBezTo>
                  <a:pt x="543" y="8908"/>
                  <a:pt x="501" y="8967"/>
                  <a:pt x="440" y="8991"/>
                </a:cubicBezTo>
                <a:cubicBezTo>
                  <a:pt x="437" y="8992"/>
                  <a:pt x="96" y="9109"/>
                  <a:pt x="96" y="9109"/>
                </a:cubicBezTo>
                <a:cubicBezTo>
                  <a:pt x="96" y="9109"/>
                  <a:pt x="0" y="9141"/>
                  <a:pt x="0" y="9257"/>
                </a:cubicBezTo>
                <a:cubicBezTo>
                  <a:pt x="0" y="9325"/>
                  <a:pt x="40" y="9383"/>
                  <a:pt x="101" y="9408"/>
                </a:cubicBezTo>
                <a:cubicBezTo>
                  <a:pt x="105" y="9409"/>
                  <a:pt x="440" y="9525"/>
                  <a:pt x="440" y="9525"/>
                </a:cubicBezTo>
                <a:cubicBezTo>
                  <a:pt x="440" y="9525"/>
                  <a:pt x="543" y="9561"/>
                  <a:pt x="543" y="9677"/>
                </a:cubicBezTo>
                <a:lnTo>
                  <a:pt x="543" y="9707"/>
                </a:lnTo>
                <a:cubicBezTo>
                  <a:pt x="543" y="9776"/>
                  <a:pt x="501" y="9835"/>
                  <a:pt x="440" y="9859"/>
                </a:cubicBezTo>
                <a:cubicBezTo>
                  <a:pt x="437" y="9860"/>
                  <a:pt x="92" y="9979"/>
                  <a:pt x="92" y="9979"/>
                </a:cubicBezTo>
                <a:cubicBezTo>
                  <a:pt x="92" y="9979"/>
                  <a:pt x="0" y="10010"/>
                  <a:pt x="0" y="10127"/>
                </a:cubicBezTo>
                <a:cubicBezTo>
                  <a:pt x="0" y="10194"/>
                  <a:pt x="40" y="10252"/>
                  <a:pt x="101" y="10277"/>
                </a:cubicBezTo>
                <a:cubicBezTo>
                  <a:pt x="105" y="10279"/>
                  <a:pt x="440" y="10394"/>
                  <a:pt x="440" y="10394"/>
                </a:cubicBezTo>
                <a:cubicBezTo>
                  <a:pt x="440" y="10394"/>
                  <a:pt x="543" y="10431"/>
                  <a:pt x="543" y="10547"/>
                </a:cubicBezTo>
                <a:cubicBezTo>
                  <a:pt x="543" y="10616"/>
                  <a:pt x="501" y="10675"/>
                  <a:pt x="440" y="10699"/>
                </a:cubicBezTo>
                <a:cubicBezTo>
                  <a:pt x="437" y="10700"/>
                  <a:pt x="96" y="10817"/>
                  <a:pt x="96" y="10817"/>
                </a:cubicBezTo>
                <a:cubicBezTo>
                  <a:pt x="96" y="10817"/>
                  <a:pt x="0" y="10849"/>
                  <a:pt x="0" y="10965"/>
                </a:cubicBezTo>
                <a:cubicBezTo>
                  <a:pt x="0" y="11033"/>
                  <a:pt x="40" y="11091"/>
                  <a:pt x="101" y="11116"/>
                </a:cubicBezTo>
                <a:cubicBezTo>
                  <a:pt x="105" y="11117"/>
                  <a:pt x="440" y="11233"/>
                  <a:pt x="440" y="11233"/>
                </a:cubicBezTo>
                <a:cubicBezTo>
                  <a:pt x="440" y="11233"/>
                  <a:pt x="543" y="11269"/>
                  <a:pt x="543" y="11385"/>
                </a:cubicBezTo>
                <a:cubicBezTo>
                  <a:pt x="543" y="11455"/>
                  <a:pt x="501" y="11514"/>
                  <a:pt x="440" y="11538"/>
                </a:cubicBezTo>
                <a:cubicBezTo>
                  <a:pt x="437" y="11539"/>
                  <a:pt x="96" y="11655"/>
                  <a:pt x="96" y="11655"/>
                </a:cubicBezTo>
                <a:cubicBezTo>
                  <a:pt x="96" y="11655"/>
                  <a:pt x="0" y="11695"/>
                  <a:pt x="0" y="11802"/>
                </a:cubicBezTo>
                <a:cubicBezTo>
                  <a:pt x="0" y="11870"/>
                  <a:pt x="40" y="11928"/>
                  <a:pt x="101" y="11953"/>
                </a:cubicBezTo>
                <a:cubicBezTo>
                  <a:pt x="105" y="11954"/>
                  <a:pt x="440" y="12070"/>
                  <a:pt x="440" y="12070"/>
                </a:cubicBezTo>
                <a:cubicBezTo>
                  <a:pt x="440" y="12070"/>
                  <a:pt x="543" y="12106"/>
                  <a:pt x="543" y="12222"/>
                </a:cubicBezTo>
                <a:cubicBezTo>
                  <a:pt x="543" y="12291"/>
                  <a:pt x="501" y="12351"/>
                  <a:pt x="440" y="12374"/>
                </a:cubicBezTo>
                <a:cubicBezTo>
                  <a:pt x="437" y="12376"/>
                  <a:pt x="96" y="12493"/>
                  <a:pt x="96" y="12493"/>
                </a:cubicBezTo>
                <a:cubicBezTo>
                  <a:pt x="96" y="12493"/>
                  <a:pt x="0" y="12524"/>
                  <a:pt x="0" y="12641"/>
                </a:cubicBezTo>
                <a:cubicBezTo>
                  <a:pt x="0" y="12709"/>
                  <a:pt x="40" y="12767"/>
                  <a:pt x="101" y="12792"/>
                </a:cubicBezTo>
                <a:cubicBezTo>
                  <a:pt x="105" y="12793"/>
                  <a:pt x="440" y="12908"/>
                  <a:pt x="440" y="12908"/>
                </a:cubicBezTo>
                <a:cubicBezTo>
                  <a:pt x="440" y="12908"/>
                  <a:pt x="543" y="12945"/>
                  <a:pt x="543" y="13061"/>
                </a:cubicBezTo>
                <a:cubicBezTo>
                  <a:pt x="543" y="13130"/>
                  <a:pt x="501" y="13189"/>
                  <a:pt x="440" y="13213"/>
                </a:cubicBezTo>
                <a:cubicBezTo>
                  <a:pt x="437" y="13214"/>
                  <a:pt x="96" y="13331"/>
                  <a:pt x="96" y="13331"/>
                </a:cubicBezTo>
                <a:cubicBezTo>
                  <a:pt x="96" y="13331"/>
                  <a:pt x="0" y="13371"/>
                  <a:pt x="0" y="13480"/>
                </a:cubicBezTo>
                <a:cubicBezTo>
                  <a:pt x="0" y="13548"/>
                  <a:pt x="40" y="13605"/>
                  <a:pt x="101" y="13631"/>
                </a:cubicBezTo>
                <a:cubicBezTo>
                  <a:pt x="105" y="13632"/>
                  <a:pt x="440" y="13747"/>
                  <a:pt x="440" y="13747"/>
                </a:cubicBezTo>
                <a:cubicBezTo>
                  <a:pt x="440" y="13747"/>
                  <a:pt x="543" y="13784"/>
                  <a:pt x="543" y="13900"/>
                </a:cubicBezTo>
                <a:cubicBezTo>
                  <a:pt x="543" y="13969"/>
                  <a:pt x="501" y="14028"/>
                  <a:pt x="440" y="14052"/>
                </a:cubicBezTo>
                <a:cubicBezTo>
                  <a:pt x="437" y="14053"/>
                  <a:pt x="96" y="14170"/>
                  <a:pt x="96" y="14170"/>
                </a:cubicBezTo>
                <a:cubicBezTo>
                  <a:pt x="96" y="14170"/>
                  <a:pt x="10" y="14198"/>
                  <a:pt x="1" y="14300"/>
                </a:cubicBezTo>
                <a:lnTo>
                  <a:pt x="2700" y="14300"/>
                </a:lnTo>
                <a:lnTo>
                  <a:pt x="2700" y="0"/>
                </a:lnTo>
                <a:lnTo>
                  <a:pt x="3" y="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52D71-49C6-41E2-89A6-3ECCE32D9B9C}" type="datetime1">
              <a:rPr lang="fi-FI"/>
              <a:pPr>
                <a:defRPr/>
              </a:pPr>
              <a:t>10.3.2023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0BCB2-CA9A-4241-97DF-67090B09FB2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076565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902950" y="0"/>
            <a:ext cx="1290638" cy="6858000"/>
          </a:xfrm>
          <a:custGeom>
            <a:avLst/>
            <a:gdLst>
              <a:gd name="T0" fmla="*/ 175739 w 2658"/>
              <a:gd name="T1" fmla="*/ 0 h 14271"/>
              <a:gd name="T2" fmla="*/ 0 w 2658"/>
              <a:gd name="T3" fmla="*/ 263825 h 14271"/>
              <a:gd name="T4" fmla="*/ 175739 w 2658"/>
              <a:gd name="T5" fmla="*/ 527649 h 14271"/>
              <a:gd name="T6" fmla="*/ 0 w 2658"/>
              <a:gd name="T7" fmla="*/ 791474 h 14271"/>
              <a:gd name="T8" fmla="*/ 175739 w 2658"/>
              <a:gd name="T9" fmla="*/ 1055299 h 14271"/>
              <a:gd name="T10" fmla="*/ 0 w 2658"/>
              <a:gd name="T11" fmla="*/ 1319123 h 14271"/>
              <a:gd name="T12" fmla="*/ 175739 w 2658"/>
              <a:gd name="T13" fmla="*/ 1582468 h 14271"/>
              <a:gd name="T14" fmla="*/ 0 w 2658"/>
              <a:gd name="T15" fmla="*/ 1846292 h 14271"/>
              <a:gd name="T16" fmla="*/ 175739 w 2658"/>
              <a:gd name="T17" fmla="*/ 2110117 h 14271"/>
              <a:gd name="T18" fmla="*/ 0 w 2658"/>
              <a:gd name="T19" fmla="*/ 2373942 h 14271"/>
              <a:gd name="T20" fmla="*/ 175739 w 2658"/>
              <a:gd name="T21" fmla="*/ 2637766 h 14271"/>
              <a:gd name="T22" fmla="*/ 0 w 2658"/>
              <a:gd name="T23" fmla="*/ 2901591 h 14271"/>
              <a:gd name="T24" fmla="*/ 175739 w 2658"/>
              <a:gd name="T25" fmla="*/ 3165416 h 14271"/>
              <a:gd name="T26" fmla="*/ 0 w 2658"/>
              <a:gd name="T27" fmla="*/ 3429240 h 14271"/>
              <a:gd name="T28" fmla="*/ 175739 w 2658"/>
              <a:gd name="T29" fmla="*/ 3693065 h 14271"/>
              <a:gd name="T30" fmla="*/ 0 w 2658"/>
              <a:gd name="T31" fmla="*/ 3956890 h 14271"/>
              <a:gd name="T32" fmla="*/ 175739 w 2658"/>
              <a:gd name="T33" fmla="*/ 4220234 h 14271"/>
              <a:gd name="T34" fmla="*/ 0 w 2658"/>
              <a:gd name="T35" fmla="*/ 4484058 h 14271"/>
              <a:gd name="T36" fmla="*/ 175739 w 2658"/>
              <a:gd name="T37" fmla="*/ 4747883 h 14271"/>
              <a:gd name="T38" fmla="*/ 0 w 2658"/>
              <a:gd name="T39" fmla="*/ 5011708 h 14271"/>
              <a:gd name="T40" fmla="*/ 175739 w 2658"/>
              <a:gd name="T41" fmla="*/ 5275532 h 14271"/>
              <a:gd name="T42" fmla="*/ 0 w 2658"/>
              <a:gd name="T43" fmla="*/ 5539357 h 14271"/>
              <a:gd name="T44" fmla="*/ 175739 w 2658"/>
              <a:gd name="T45" fmla="*/ 5803182 h 14271"/>
              <a:gd name="T46" fmla="*/ 0 w 2658"/>
              <a:gd name="T47" fmla="*/ 6067007 h 14271"/>
              <a:gd name="T48" fmla="*/ 175739 w 2658"/>
              <a:gd name="T49" fmla="*/ 6330831 h 14271"/>
              <a:gd name="T50" fmla="*/ 0 w 2658"/>
              <a:gd name="T51" fmla="*/ 6594175 h 14271"/>
              <a:gd name="T52" fmla="*/ 175739 w 2658"/>
              <a:gd name="T53" fmla="*/ 6858000 h 14271"/>
              <a:gd name="T54" fmla="*/ 1290370 w 2658"/>
              <a:gd name="T55" fmla="*/ 6858000 h 14271"/>
              <a:gd name="T56" fmla="*/ 1290370 w 2658"/>
              <a:gd name="T57" fmla="*/ 481 h 14271"/>
              <a:gd name="T58" fmla="*/ 175739 w 2658"/>
              <a:gd name="T59" fmla="*/ 0 h 1427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658" h="14271">
                <a:moveTo>
                  <a:pt x="362" y="0"/>
                </a:moveTo>
                <a:cubicBezTo>
                  <a:pt x="362" y="246"/>
                  <a:pt x="213" y="458"/>
                  <a:pt x="0" y="549"/>
                </a:cubicBezTo>
                <a:cubicBezTo>
                  <a:pt x="213" y="640"/>
                  <a:pt x="362" y="852"/>
                  <a:pt x="362" y="1098"/>
                </a:cubicBezTo>
                <a:cubicBezTo>
                  <a:pt x="362" y="1344"/>
                  <a:pt x="213" y="1556"/>
                  <a:pt x="0" y="1647"/>
                </a:cubicBezTo>
                <a:cubicBezTo>
                  <a:pt x="213" y="1738"/>
                  <a:pt x="362" y="1949"/>
                  <a:pt x="362" y="2196"/>
                </a:cubicBezTo>
                <a:cubicBezTo>
                  <a:pt x="362" y="2442"/>
                  <a:pt x="213" y="2653"/>
                  <a:pt x="0" y="2745"/>
                </a:cubicBezTo>
                <a:cubicBezTo>
                  <a:pt x="213" y="2836"/>
                  <a:pt x="362" y="3047"/>
                  <a:pt x="362" y="3293"/>
                </a:cubicBezTo>
                <a:cubicBezTo>
                  <a:pt x="362" y="3540"/>
                  <a:pt x="213" y="3751"/>
                  <a:pt x="0" y="3842"/>
                </a:cubicBezTo>
                <a:cubicBezTo>
                  <a:pt x="213" y="3934"/>
                  <a:pt x="362" y="4145"/>
                  <a:pt x="362" y="4391"/>
                </a:cubicBezTo>
                <a:cubicBezTo>
                  <a:pt x="362" y="4638"/>
                  <a:pt x="213" y="4849"/>
                  <a:pt x="0" y="4940"/>
                </a:cubicBezTo>
                <a:cubicBezTo>
                  <a:pt x="213" y="5031"/>
                  <a:pt x="362" y="5243"/>
                  <a:pt x="362" y="5489"/>
                </a:cubicBezTo>
                <a:cubicBezTo>
                  <a:pt x="362" y="5735"/>
                  <a:pt x="213" y="5947"/>
                  <a:pt x="0" y="6038"/>
                </a:cubicBezTo>
                <a:cubicBezTo>
                  <a:pt x="213" y="6129"/>
                  <a:pt x="362" y="6341"/>
                  <a:pt x="362" y="6587"/>
                </a:cubicBezTo>
                <a:cubicBezTo>
                  <a:pt x="362" y="6833"/>
                  <a:pt x="213" y="7045"/>
                  <a:pt x="0" y="7136"/>
                </a:cubicBezTo>
                <a:cubicBezTo>
                  <a:pt x="213" y="7227"/>
                  <a:pt x="362" y="7438"/>
                  <a:pt x="362" y="7685"/>
                </a:cubicBezTo>
                <a:cubicBezTo>
                  <a:pt x="362" y="7931"/>
                  <a:pt x="213" y="8142"/>
                  <a:pt x="0" y="8234"/>
                </a:cubicBezTo>
                <a:cubicBezTo>
                  <a:pt x="213" y="8325"/>
                  <a:pt x="362" y="8536"/>
                  <a:pt x="362" y="8782"/>
                </a:cubicBezTo>
                <a:cubicBezTo>
                  <a:pt x="362" y="9029"/>
                  <a:pt x="213" y="9240"/>
                  <a:pt x="0" y="9331"/>
                </a:cubicBezTo>
                <a:cubicBezTo>
                  <a:pt x="213" y="9423"/>
                  <a:pt x="362" y="9634"/>
                  <a:pt x="362" y="9880"/>
                </a:cubicBezTo>
                <a:cubicBezTo>
                  <a:pt x="362" y="10127"/>
                  <a:pt x="213" y="10338"/>
                  <a:pt x="0" y="10429"/>
                </a:cubicBezTo>
                <a:cubicBezTo>
                  <a:pt x="213" y="10520"/>
                  <a:pt x="362" y="10732"/>
                  <a:pt x="362" y="10978"/>
                </a:cubicBezTo>
                <a:cubicBezTo>
                  <a:pt x="362" y="11224"/>
                  <a:pt x="213" y="11436"/>
                  <a:pt x="0" y="11527"/>
                </a:cubicBezTo>
                <a:cubicBezTo>
                  <a:pt x="213" y="11618"/>
                  <a:pt x="362" y="11829"/>
                  <a:pt x="362" y="12076"/>
                </a:cubicBezTo>
                <a:cubicBezTo>
                  <a:pt x="362" y="12322"/>
                  <a:pt x="213" y="12533"/>
                  <a:pt x="0" y="12625"/>
                </a:cubicBezTo>
                <a:cubicBezTo>
                  <a:pt x="213" y="12716"/>
                  <a:pt x="362" y="12927"/>
                  <a:pt x="362" y="13174"/>
                </a:cubicBezTo>
                <a:cubicBezTo>
                  <a:pt x="362" y="13420"/>
                  <a:pt x="213" y="13631"/>
                  <a:pt x="0" y="13722"/>
                </a:cubicBezTo>
                <a:cubicBezTo>
                  <a:pt x="213" y="13814"/>
                  <a:pt x="362" y="14025"/>
                  <a:pt x="362" y="14271"/>
                </a:cubicBezTo>
                <a:lnTo>
                  <a:pt x="2658" y="14271"/>
                </a:lnTo>
                <a:lnTo>
                  <a:pt x="2658" y="1"/>
                </a:lnTo>
                <a:lnTo>
                  <a:pt x="362" y="0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90C8-434F-4EA5-AF34-272148B0D3CC}" type="datetime1">
              <a:rPr lang="fi-FI"/>
              <a:pPr>
                <a:defRPr/>
              </a:pPr>
              <a:t>10.3.2023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A3EDD-283F-45C6-B269-493CB1B7404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28822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FE69C-0433-4683-A66E-6263ED0E4198}" type="datetime1">
              <a:rPr lang="fi-FI"/>
              <a:pPr>
                <a:defRPr/>
              </a:pPr>
              <a:t>10.3.2023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3BA88-DEE1-4917-9E3C-0DB6924FEC1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70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77575" y="0"/>
            <a:ext cx="1112838" cy="6858000"/>
          </a:xfrm>
          <a:custGeom>
            <a:avLst/>
            <a:gdLst>
              <a:gd name="T0" fmla="*/ 30426 w 2304"/>
              <a:gd name="T1" fmla="*/ 0 h 14300"/>
              <a:gd name="T2" fmla="*/ 18352 w 2304"/>
              <a:gd name="T3" fmla="*/ 11990 h 14300"/>
              <a:gd name="T4" fmla="*/ 286395 w 2304"/>
              <a:gd name="T5" fmla="*/ 276718 h 14300"/>
              <a:gd name="T6" fmla="*/ 18352 w 2304"/>
              <a:gd name="T7" fmla="*/ 540967 h 14300"/>
              <a:gd name="T8" fmla="*/ 268042 w 2304"/>
              <a:gd name="T9" fmla="*/ 787951 h 14300"/>
              <a:gd name="T10" fmla="*/ 0 w 2304"/>
              <a:gd name="T11" fmla="*/ 1052199 h 14300"/>
              <a:gd name="T12" fmla="*/ 268042 w 2304"/>
              <a:gd name="T13" fmla="*/ 1316928 h 14300"/>
              <a:gd name="T14" fmla="*/ 0 w 2304"/>
              <a:gd name="T15" fmla="*/ 1581656 h 14300"/>
              <a:gd name="T16" fmla="*/ 268042 w 2304"/>
              <a:gd name="T17" fmla="*/ 1846385 h 14300"/>
              <a:gd name="T18" fmla="*/ 0 w 2304"/>
              <a:gd name="T19" fmla="*/ 2111113 h 14300"/>
              <a:gd name="T20" fmla="*/ 268042 w 2304"/>
              <a:gd name="T21" fmla="*/ 2375841 h 14300"/>
              <a:gd name="T22" fmla="*/ 0 w 2304"/>
              <a:gd name="T23" fmla="*/ 2640570 h 14300"/>
              <a:gd name="T24" fmla="*/ 268042 w 2304"/>
              <a:gd name="T25" fmla="*/ 2905298 h 14300"/>
              <a:gd name="T26" fmla="*/ 0 w 2304"/>
              <a:gd name="T27" fmla="*/ 3170027 h 14300"/>
              <a:gd name="T28" fmla="*/ 281082 w 2304"/>
              <a:gd name="T29" fmla="*/ 3447704 h 14300"/>
              <a:gd name="T30" fmla="*/ 18352 w 2304"/>
              <a:gd name="T31" fmla="*/ 3706677 h 14300"/>
              <a:gd name="T32" fmla="*/ 286395 w 2304"/>
              <a:gd name="T33" fmla="*/ 3971405 h 14300"/>
              <a:gd name="T34" fmla="*/ 18352 w 2304"/>
              <a:gd name="T35" fmla="*/ 4236134 h 14300"/>
              <a:gd name="T36" fmla="*/ 286395 w 2304"/>
              <a:gd name="T37" fmla="*/ 4500862 h 14300"/>
              <a:gd name="T38" fmla="*/ 18352 w 2304"/>
              <a:gd name="T39" fmla="*/ 4765591 h 14300"/>
              <a:gd name="T40" fmla="*/ 286395 w 2304"/>
              <a:gd name="T41" fmla="*/ 5030319 h 14300"/>
              <a:gd name="T42" fmla="*/ 18352 w 2304"/>
              <a:gd name="T43" fmla="*/ 5295047 h 14300"/>
              <a:gd name="T44" fmla="*/ 268042 w 2304"/>
              <a:gd name="T45" fmla="*/ 5541552 h 14300"/>
              <a:gd name="T46" fmla="*/ 0 w 2304"/>
              <a:gd name="T47" fmla="*/ 5806280 h 14300"/>
              <a:gd name="T48" fmla="*/ 268042 w 2304"/>
              <a:gd name="T49" fmla="*/ 6071009 h 14300"/>
              <a:gd name="T50" fmla="*/ 0 w 2304"/>
              <a:gd name="T51" fmla="*/ 6335737 h 14300"/>
              <a:gd name="T52" fmla="*/ 268042 w 2304"/>
              <a:gd name="T53" fmla="*/ 6600465 h 14300"/>
              <a:gd name="T54" fmla="*/ 7244 w 2304"/>
              <a:gd name="T55" fmla="*/ 6858000 h 14300"/>
              <a:gd name="T56" fmla="*/ 1112737 w 2304"/>
              <a:gd name="T57" fmla="*/ 6858000 h 14300"/>
              <a:gd name="T58" fmla="*/ 1112737 w 2304"/>
              <a:gd name="T59" fmla="*/ 0 h 14300"/>
              <a:gd name="T60" fmla="*/ 30426 w 2304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304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304" y="14300"/>
                </a:lnTo>
                <a:cubicBezTo>
                  <a:pt x="2304" y="9533"/>
                  <a:pt x="2304" y="4767"/>
                  <a:pt x="2304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1F7D80-0B72-43A0-8684-E20B8EFF0EE5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291C5-E528-475D-8C7A-A86A361A175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1721759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F2A8D-D3AD-451A-BE2D-426A3FBEAA53}" type="datetime1">
              <a:rPr lang="fi-FI"/>
              <a:pPr>
                <a:defRPr/>
              </a:pPr>
              <a:t>10.3.2023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B6A38-4D41-4F1C-8400-1770273A58D2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64063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75F75-B018-4F0F-8F45-47112A8317AD}" type="datetime1">
              <a:rPr lang="fi-FI"/>
              <a:pPr>
                <a:defRPr/>
              </a:pPr>
              <a:t>10.3.2023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31C34-CD7F-49B7-95A4-9FAF91EF624A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914042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E2730-AAFB-4048-B44C-97C28584753C}" type="datetime1">
              <a:rPr lang="fi-FI"/>
              <a:pPr>
                <a:defRPr/>
              </a:pPr>
              <a:t>10.3.2023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2B2C5-04A9-45C0-827C-255FD906C99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6120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4000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2587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2719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30287-04C2-4472-8304-AF46DF2A2B1E}" type="datetime1">
              <a:rPr lang="fi-FI"/>
              <a:pPr>
                <a:defRPr/>
              </a:pPr>
              <a:t>10.3.2023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C9838-6BC9-4A37-989A-BD03EF77AD9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73080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3CF8-70AC-4F7B-B11C-BA41A015DBF6}" type="datetime1">
              <a:rPr lang="fi-FI"/>
              <a:pPr>
                <a:defRPr/>
              </a:pPr>
              <a:t>10.3.2023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D642E-7B56-442E-91B4-CE1472822648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35799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u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2714017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132324" y="2714017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046537" y="2714017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D800C-7CE5-4EEE-A311-4BACCF43A507}" type="datetime1">
              <a:rPr lang="fi-FI"/>
              <a:pPr>
                <a:defRPr/>
              </a:pPr>
              <a:t>10.3.2023</a:t>
            </a:fld>
            <a:endParaRPr lang="fi-FI" dirty="0"/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7BC9C-91F9-4E6D-8E2C-16D77896D81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58547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aaltokuviolla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0" y="5199063"/>
            <a:ext cx="12193588" cy="1646237"/>
          </a:xfrm>
          <a:custGeom>
            <a:avLst/>
            <a:gdLst>
              <a:gd name="T0" fmla="*/ 12193200 w 25400"/>
              <a:gd name="T1" fmla="*/ 87335 h 3411"/>
              <a:gd name="T2" fmla="*/ 11746276 w 25400"/>
              <a:gd name="T3" fmla="*/ 217131 h 3411"/>
              <a:gd name="T4" fmla="*/ 11704992 w 25400"/>
              <a:gd name="T5" fmla="*/ 217131 h 3411"/>
              <a:gd name="T6" fmla="*/ 10892272 w 25400"/>
              <a:gd name="T7" fmla="*/ 0 h 3411"/>
              <a:gd name="T8" fmla="*/ 10079552 w 25400"/>
              <a:gd name="T9" fmla="*/ 217131 h 3411"/>
              <a:gd name="T10" fmla="*/ 9266832 w 25400"/>
              <a:gd name="T11" fmla="*/ 0 h 3411"/>
              <a:gd name="T12" fmla="*/ 8454112 w 25400"/>
              <a:gd name="T13" fmla="*/ 217131 h 3411"/>
              <a:gd name="T14" fmla="*/ 7641872 w 25400"/>
              <a:gd name="T15" fmla="*/ 0 h 3411"/>
              <a:gd name="T16" fmla="*/ 6829152 w 25400"/>
              <a:gd name="T17" fmla="*/ 217131 h 3411"/>
              <a:gd name="T18" fmla="*/ 6016432 w 25400"/>
              <a:gd name="T19" fmla="*/ 0 h 3411"/>
              <a:gd name="T20" fmla="*/ 5203712 w 25400"/>
              <a:gd name="T21" fmla="*/ 217131 h 3411"/>
              <a:gd name="T22" fmla="*/ 4390992 w 25400"/>
              <a:gd name="T23" fmla="*/ 0 h 3411"/>
              <a:gd name="T24" fmla="*/ 3578272 w 25400"/>
              <a:gd name="T25" fmla="*/ 217131 h 3411"/>
              <a:gd name="T26" fmla="*/ 2765552 w 25400"/>
              <a:gd name="T27" fmla="*/ 0 h 3411"/>
              <a:gd name="T28" fmla="*/ 1952832 w 25400"/>
              <a:gd name="T29" fmla="*/ 217131 h 3411"/>
              <a:gd name="T30" fmla="*/ 1140592 w 25400"/>
              <a:gd name="T31" fmla="*/ 0 h 3411"/>
              <a:gd name="T32" fmla="*/ 327872 w 25400"/>
              <a:gd name="T33" fmla="*/ 217131 h 3411"/>
              <a:gd name="T34" fmla="*/ 0 w 25400"/>
              <a:gd name="T35" fmla="*/ 148614 h 3411"/>
              <a:gd name="T36" fmla="*/ 0 w 25400"/>
              <a:gd name="T37" fmla="*/ 1645854 h 3411"/>
              <a:gd name="T38" fmla="*/ 12193200 w 25400"/>
              <a:gd name="T39" fmla="*/ 1645854 h 3411"/>
              <a:gd name="T40" fmla="*/ 12193200 w 25400"/>
              <a:gd name="T41" fmla="*/ 87335 h 341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400" h="3411">
                <a:moveTo>
                  <a:pt x="25400" y="181"/>
                </a:moveTo>
                <a:cubicBezTo>
                  <a:pt x="25156" y="306"/>
                  <a:pt x="24948" y="450"/>
                  <a:pt x="24469" y="450"/>
                </a:cubicBezTo>
                <a:lnTo>
                  <a:pt x="24383" y="450"/>
                </a:lnTo>
                <a:cubicBezTo>
                  <a:pt x="23537" y="450"/>
                  <a:pt x="23537" y="0"/>
                  <a:pt x="22690" y="0"/>
                </a:cubicBezTo>
                <a:cubicBezTo>
                  <a:pt x="21844" y="0"/>
                  <a:pt x="21844" y="450"/>
                  <a:pt x="20997" y="450"/>
                </a:cubicBezTo>
                <a:cubicBezTo>
                  <a:pt x="20151" y="450"/>
                  <a:pt x="20151" y="0"/>
                  <a:pt x="19304" y="0"/>
                </a:cubicBezTo>
                <a:cubicBezTo>
                  <a:pt x="18458" y="0"/>
                  <a:pt x="18458" y="450"/>
                  <a:pt x="17611" y="450"/>
                </a:cubicBezTo>
                <a:cubicBezTo>
                  <a:pt x="16765" y="450"/>
                  <a:pt x="16765" y="0"/>
                  <a:pt x="15919" y="0"/>
                </a:cubicBezTo>
                <a:cubicBezTo>
                  <a:pt x="15072" y="0"/>
                  <a:pt x="15072" y="450"/>
                  <a:pt x="14226" y="450"/>
                </a:cubicBezTo>
                <a:cubicBezTo>
                  <a:pt x="13379" y="450"/>
                  <a:pt x="13379" y="0"/>
                  <a:pt x="12533" y="0"/>
                </a:cubicBezTo>
                <a:cubicBezTo>
                  <a:pt x="11686" y="0"/>
                  <a:pt x="11686" y="450"/>
                  <a:pt x="10840" y="450"/>
                </a:cubicBezTo>
                <a:cubicBezTo>
                  <a:pt x="9993" y="450"/>
                  <a:pt x="9993" y="0"/>
                  <a:pt x="9147" y="0"/>
                </a:cubicBezTo>
                <a:cubicBezTo>
                  <a:pt x="8300" y="0"/>
                  <a:pt x="8300" y="450"/>
                  <a:pt x="7454" y="450"/>
                </a:cubicBezTo>
                <a:cubicBezTo>
                  <a:pt x="6607" y="450"/>
                  <a:pt x="6607" y="0"/>
                  <a:pt x="5761" y="0"/>
                </a:cubicBezTo>
                <a:cubicBezTo>
                  <a:pt x="4914" y="0"/>
                  <a:pt x="4914" y="450"/>
                  <a:pt x="4068" y="450"/>
                </a:cubicBezTo>
                <a:cubicBezTo>
                  <a:pt x="3223" y="450"/>
                  <a:pt x="3223" y="0"/>
                  <a:pt x="2376" y="0"/>
                </a:cubicBezTo>
                <a:cubicBezTo>
                  <a:pt x="1530" y="0"/>
                  <a:pt x="1530" y="450"/>
                  <a:pt x="683" y="450"/>
                </a:cubicBezTo>
                <a:cubicBezTo>
                  <a:pt x="367" y="450"/>
                  <a:pt x="168" y="387"/>
                  <a:pt x="0" y="308"/>
                </a:cubicBezTo>
                <a:lnTo>
                  <a:pt x="0" y="3411"/>
                </a:lnTo>
                <a:lnTo>
                  <a:pt x="25400" y="3411"/>
                </a:lnTo>
                <a:lnTo>
                  <a:pt x="25400" y="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4" name="Ryhmä 8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>
                <a:solidFill>
                  <a:prstClr val="black"/>
                </a:solidFill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6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765D7-5D57-4B6E-B773-9AD138CD2B9A}" type="datetime1">
              <a:rPr lang="fi-FI"/>
              <a:pPr>
                <a:defRPr/>
              </a:pPr>
              <a:t>10.3.2023</a:t>
            </a:fld>
            <a:endParaRPr lang="fi-FI"/>
          </a:p>
        </p:txBody>
      </p:sp>
      <p:sp>
        <p:nvSpPr>
          <p:cNvPr id="17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8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21AFE-1717-4A12-AE10-320CEB89A05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801168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aaltokuviolla B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8715375" y="3384550"/>
            <a:ext cx="3460750" cy="3475038"/>
          </a:xfrm>
          <a:custGeom>
            <a:avLst/>
            <a:gdLst>
              <a:gd name="T0" fmla="*/ 0 w 7208"/>
              <a:gd name="T1" fmla="*/ 3474385 h 7249"/>
              <a:gd name="T2" fmla="*/ 3459636 w 7208"/>
              <a:gd name="T3" fmla="*/ 3474385 h 7249"/>
              <a:gd name="T4" fmla="*/ 3459636 w 7208"/>
              <a:gd name="T5" fmla="*/ 0 h 7249"/>
              <a:gd name="T6" fmla="*/ 3210051 w 7208"/>
              <a:gd name="T7" fmla="*/ 476895 h 7249"/>
              <a:gd name="T8" fmla="*/ 3210051 w 7208"/>
              <a:gd name="T9" fmla="*/ 476895 h 7249"/>
              <a:gd name="T10" fmla="*/ 2482414 w 7208"/>
              <a:gd name="T11" fmla="*/ 898193 h 7249"/>
              <a:gd name="T12" fmla="*/ 2482414 w 7208"/>
              <a:gd name="T13" fmla="*/ 898193 h 7249"/>
              <a:gd name="T14" fmla="*/ 2060519 w 7208"/>
              <a:gd name="T15" fmla="*/ 1624319 h 7249"/>
              <a:gd name="T16" fmla="*/ 2060519 w 7208"/>
              <a:gd name="T17" fmla="*/ 1624319 h 7249"/>
              <a:gd name="T18" fmla="*/ 1333361 w 7208"/>
              <a:gd name="T19" fmla="*/ 2045617 h 7249"/>
              <a:gd name="T20" fmla="*/ 1333361 w 7208"/>
              <a:gd name="T21" fmla="*/ 2045617 h 7249"/>
              <a:gd name="T22" fmla="*/ 911466 w 7208"/>
              <a:gd name="T23" fmla="*/ 2771743 h 7249"/>
              <a:gd name="T24" fmla="*/ 911466 w 7208"/>
              <a:gd name="T25" fmla="*/ 2771743 h 7249"/>
              <a:gd name="T26" fmla="*/ 184309 w 7208"/>
              <a:gd name="T27" fmla="*/ 3193041 h 7249"/>
              <a:gd name="T28" fmla="*/ 184309 w 7208"/>
              <a:gd name="T29" fmla="*/ 3193041 h 7249"/>
              <a:gd name="T30" fmla="*/ 0 w 7208"/>
              <a:gd name="T31" fmla="*/ 3474385 h 72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08" h="7249">
                <a:moveTo>
                  <a:pt x="0" y="7249"/>
                </a:moveTo>
                <a:lnTo>
                  <a:pt x="7208" y="7249"/>
                </a:lnTo>
                <a:lnTo>
                  <a:pt x="7208" y="0"/>
                </a:lnTo>
                <a:cubicBezTo>
                  <a:pt x="7078" y="318"/>
                  <a:pt x="7089" y="594"/>
                  <a:pt x="6688" y="995"/>
                </a:cubicBezTo>
                <a:cubicBezTo>
                  <a:pt x="6089" y="1593"/>
                  <a:pt x="5771" y="1275"/>
                  <a:pt x="5172" y="1874"/>
                </a:cubicBezTo>
                <a:cubicBezTo>
                  <a:pt x="4574" y="2472"/>
                  <a:pt x="4892" y="2790"/>
                  <a:pt x="4293" y="3389"/>
                </a:cubicBezTo>
                <a:cubicBezTo>
                  <a:pt x="3695" y="3988"/>
                  <a:pt x="3377" y="3669"/>
                  <a:pt x="2778" y="4268"/>
                </a:cubicBezTo>
                <a:cubicBezTo>
                  <a:pt x="2180" y="4867"/>
                  <a:pt x="2498" y="5185"/>
                  <a:pt x="1899" y="5783"/>
                </a:cubicBezTo>
                <a:cubicBezTo>
                  <a:pt x="1301" y="6382"/>
                  <a:pt x="983" y="6064"/>
                  <a:pt x="384" y="6662"/>
                </a:cubicBezTo>
                <a:cubicBezTo>
                  <a:pt x="159" y="6887"/>
                  <a:pt x="63" y="7073"/>
                  <a:pt x="0" y="72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4" name="Ryhmä 36"/>
          <p:cNvGrpSpPr/>
          <p:nvPr/>
        </p:nvGrpSpPr>
        <p:grpSpPr bwMode="black">
          <a:xfrm>
            <a:off x="472152" y="6228511"/>
            <a:ext cx="804333" cy="373549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08599" y="5457217"/>
            <a:ext cx="1420237" cy="670884"/>
          </a:xfrm>
        </p:spPr>
        <p:txBody>
          <a:bodyPr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29823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118878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A3985-AE1C-4D13-AB75-DBBCA6837CB7}" type="datetime1">
              <a:rPr lang="fi-FI"/>
              <a:pPr>
                <a:defRPr/>
              </a:pPr>
              <a:t>10.3.2023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37C04-1A74-45BB-99FF-32236BF2CFE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6242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 noChangeAspect="1"/>
          </p:cNvSpPr>
          <p:nvPr/>
        </p:nvSpPr>
        <p:spPr bwMode="auto">
          <a:xfrm>
            <a:off x="10964863" y="0"/>
            <a:ext cx="1228725" cy="6858000"/>
          </a:xfrm>
          <a:custGeom>
            <a:avLst/>
            <a:gdLst>
              <a:gd name="T0" fmla="*/ 0 w 2539"/>
              <a:gd name="T1" fmla="*/ 4225103 h 14300"/>
              <a:gd name="T2" fmla="*/ 0 w 2539"/>
              <a:gd name="T3" fmla="*/ 4225103 h 14300"/>
              <a:gd name="T4" fmla="*/ 174239 w 2539"/>
              <a:gd name="T5" fmla="*/ 4488393 h 14300"/>
              <a:gd name="T6" fmla="*/ 0 w 2539"/>
              <a:gd name="T7" fmla="*/ 4751683 h 14300"/>
              <a:gd name="T8" fmla="*/ 0 w 2539"/>
              <a:gd name="T9" fmla="*/ 4752642 h 14300"/>
              <a:gd name="T10" fmla="*/ 0 w 2539"/>
              <a:gd name="T11" fmla="*/ 4753122 h 14300"/>
              <a:gd name="T12" fmla="*/ 174239 w 2539"/>
              <a:gd name="T13" fmla="*/ 5016411 h 14300"/>
              <a:gd name="T14" fmla="*/ 0 w 2539"/>
              <a:gd name="T15" fmla="*/ 5279701 h 14300"/>
              <a:gd name="T16" fmla="*/ 0 w 2539"/>
              <a:gd name="T17" fmla="*/ 5279701 h 14300"/>
              <a:gd name="T18" fmla="*/ 0 w 2539"/>
              <a:gd name="T19" fmla="*/ 5281140 h 14300"/>
              <a:gd name="T20" fmla="*/ 175691 w 2539"/>
              <a:gd name="T21" fmla="*/ 5544909 h 14300"/>
              <a:gd name="T22" fmla="*/ 0 w 2539"/>
              <a:gd name="T23" fmla="*/ 5809158 h 14300"/>
              <a:gd name="T24" fmla="*/ 175691 w 2539"/>
              <a:gd name="T25" fmla="*/ 6072927 h 14300"/>
              <a:gd name="T26" fmla="*/ 0 w 2539"/>
              <a:gd name="T27" fmla="*/ 6337176 h 14300"/>
              <a:gd name="T28" fmla="*/ 175691 w 2539"/>
              <a:gd name="T29" fmla="*/ 6600945 h 14300"/>
              <a:gd name="T30" fmla="*/ 0 w 2539"/>
              <a:gd name="T31" fmla="*/ 6858000 h 14300"/>
              <a:gd name="T32" fmla="*/ 1228866 w 2539"/>
              <a:gd name="T33" fmla="*/ 6858000 h 14300"/>
              <a:gd name="T34" fmla="*/ 1228866 w 2539"/>
              <a:gd name="T35" fmla="*/ 0 h 14300"/>
              <a:gd name="T36" fmla="*/ 0 w 2539"/>
              <a:gd name="T37" fmla="*/ 0 h 14300"/>
              <a:gd name="T38" fmla="*/ 175691 w 2539"/>
              <a:gd name="T39" fmla="*/ 264249 h 14300"/>
              <a:gd name="T40" fmla="*/ 0 w 2539"/>
              <a:gd name="T41" fmla="*/ 528018 h 14300"/>
              <a:gd name="T42" fmla="*/ 175691 w 2539"/>
              <a:gd name="T43" fmla="*/ 791787 h 14300"/>
              <a:gd name="T44" fmla="*/ 0 w 2539"/>
              <a:gd name="T45" fmla="*/ 1056036 h 14300"/>
              <a:gd name="T46" fmla="*/ 175691 w 2539"/>
              <a:gd name="T47" fmla="*/ 1319805 h 14300"/>
              <a:gd name="T48" fmla="*/ 0 w 2539"/>
              <a:gd name="T49" fmla="*/ 1584054 h 14300"/>
              <a:gd name="T50" fmla="*/ 175691 w 2539"/>
              <a:gd name="T51" fmla="*/ 1847823 h 14300"/>
              <a:gd name="T52" fmla="*/ 0 w 2539"/>
              <a:gd name="T53" fmla="*/ 2112072 h 14300"/>
              <a:gd name="T54" fmla="*/ 175691 w 2539"/>
              <a:gd name="T55" fmla="*/ 2375841 h 14300"/>
              <a:gd name="T56" fmla="*/ 0 w 2539"/>
              <a:gd name="T57" fmla="*/ 2640090 h 14300"/>
              <a:gd name="T58" fmla="*/ 175691 w 2539"/>
              <a:gd name="T59" fmla="*/ 2903859 h 14300"/>
              <a:gd name="T60" fmla="*/ 0 w 2539"/>
              <a:gd name="T61" fmla="*/ 3168108 h 14300"/>
              <a:gd name="T62" fmla="*/ 175691 w 2539"/>
              <a:gd name="T63" fmla="*/ 3431877 h 14300"/>
              <a:gd name="T64" fmla="*/ 0 w 2539"/>
              <a:gd name="T65" fmla="*/ 3695647 h 14300"/>
              <a:gd name="T66" fmla="*/ 175691 w 2539"/>
              <a:gd name="T67" fmla="*/ 3959896 h 14300"/>
              <a:gd name="T68" fmla="*/ 0 w 2539"/>
              <a:gd name="T69" fmla="*/ 4223665 h 14300"/>
              <a:gd name="T70" fmla="*/ 0 w 2539"/>
              <a:gd name="T71" fmla="*/ 4225103 h 143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39" h="14300">
                <a:moveTo>
                  <a:pt x="0" y="8810"/>
                </a:moveTo>
                <a:lnTo>
                  <a:pt x="0" y="8810"/>
                </a:lnTo>
                <a:cubicBezTo>
                  <a:pt x="0" y="9056"/>
                  <a:pt x="148" y="9267"/>
                  <a:pt x="360" y="9359"/>
                </a:cubicBezTo>
                <a:cubicBezTo>
                  <a:pt x="148" y="9451"/>
                  <a:pt x="0" y="9662"/>
                  <a:pt x="0" y="9908"/>
                </a:cubicBezTo>
                <a:lnTo>
                  <a:pt x="0" y="9910"/>
                </a:lnTo>
                <a:lnTo>
                  <a:pt x="0" y="9911"/>
                </a:lnTo>
                <a:cubicBezTo>
                  <a:pt x="0" y="10157"/>
                  <a:pt x="148" y="10368"/>
                  <a:pt x="360" y="10460"/>
                </a:cubicBezTo>
                <a:cubicBezTo>
                  <a:pt x="148" y="10552"/>
                  <a:pt x="0" y="10763"/>
                  <a:pt x="0" y="11009"/>
                </a:cubicBezTo>
                <a:lnTo>
                  <a:pt x="0" y="11012"/>
                </a:lnTo>
                <a:cubicBezTo>
                  <a:pt x="0" y="11259"/>
                  <a:pt x="150" y="11471"/>
                  <a:pt x="363" y="11562"/>
                </a:cubicBezTo>
                <a:cubicBezTo>
                  <a:pt x="150" y="11654"/>
                  <a:pt x="0" y="11866"/>
                  <a:pt x="0" y="12113"/>
                </a:cubicBezTo>
                <a:cubicBezTo>
                  <a:pt x="0" y="12360"/>
                  <a:pt x="150" y="12572"/>
                  <a:pt x="363" y="12663"/>
                </a:cubicBezTo>
                <a:cubicBezTo>
                  <a:pt x="150" y="12755"/>
                  <a:pt x="0" y="12967"/>
                  <a:pt x="0" y="13214"/>
                </a:cubicBezTo>
                <a:cubicBezTo>
                  <a:pt x="0" y="13461"/>
                  <a:pt x="150" y="13673"/>
                  <a:pt x="363" y="13764"/>
                </a:cubicBezTo>
                <a:cubicBezTo>
                  <a:pt x="154" y="13854"/>
                  <a:pt x="6" y="14059"/>
                  <a:pt x="0" y="14300"/>
                </a:cubicBezTo>
                <a:lnTo>
                  <a:pt x="2539" y="14300"/>
                </a:lnTo>
                <a:cubicBezTo>
                  <a:pt x="2539" y="9533"/>
                  <a:pt x="2539" y="4767"/>
                  <a:pt x="2539" y="0"/>
                </a:cubicBezTo>
                <a:lnTo>
                  <a:pt x="0" y="0"/>
                </a:lnTo>
                <a:cubicBezTo>
                  <a:pt x="0" y="247"/>
                  <a:pt x="150" y="459"/>
                  <a:pt x="363" y="551"/>
                </a:cubicBezTo>
                <a:cubicBezTo>
                  <a:pt x="150" y="642"/>
                  <a:pt x="0" y="854"/>
                  <a:pt x="0" y="1101"/>
                </a:cubicBezTo>
                <a:cubicBezTo>
                  <a:pt x="0" y="1348"/>
                  <a:pt x="150" y="1560"/>
                  <a:pt x="363" y="1651"/>
                </a:cubicBezTo>
                <a:cubicBezTo>
                  <a:pt x="150" y="1743"/>
                  <a:pt x="0" y="1955"/>
                  <a:pt x="0" y="2202"/>
                </a:cubicBezTo>
                <a:cubicBezTo>
                  <a:pt x="0" y="2449"/>
                  <a:pt x="150" y="2661"/>
                  <a:pt x="363" y="2752"/>
                </a:cubicBezTo>
                <a:cubicBezTo>
                  <a:pt x="150" y="2844"/>
                  <a:pt x="0" y="3056"/>
                  <a:pt x="0" y="3303"/>
                </a:cubicBezTo>
                <a:cubicBezTo>
                  <a:pt x="0" y="3550"/>
                  <a:pt x="150" y="3762"/>
                  <a:pt x="363" y="3853"/>
                </a:cubicBezTo>
                <a:cubicBezTo>
                  <a:pt x="150" y="3945"/>
                  <a:pt x="0" y="4157"/>
                  <a:pt x="0" y="4404"/>
                </a:cubicBezTo>
                <a:cubicBezTo>
                  <a:pt x="0" y="4651"/>
                  <a:pt x="150" y="4863"/>
                  <a:pt x="363" y="4954"/>
                </a:cubicBezTo>
                <a:cubicBezTo>
                  <a:pt x="150" y="5046"/>
                  <a:pt x="0" y="5258"/>
                  <a:pt x="0" y="5505"/>
                </a:cubicBezTo>
                <a:cubicBezTo>
                  <a:pt x="0" y="5752"/>
                  <a:pt x="150" y="5964"/>
                  <a:pt x="363" y="6055"/>
                </a:cubicBezTo>
                <a:cubicBezTo>
                  <a:pt x="150" y="6147"/>
                  <a:pt x="0" y="6359"/>
                  <a:pt x="0" y="6606"/>
                </a:cubicBezTo>
                <a:cubicBezTo>
                  <a:pt x="0" y="6853"/>
                  <a:pt x="150" y="7065"/>
                  <a:pt x="363" y="7156"/>
                </a:cubicBezTo>
                <a:cubicBezTo>
                  <a:pt x="150" y="7247"/>
                  <a:pt x="0" y="7459"/>
                  <a:pt x="0" y="7706"/>
                </a:cubicBezTo>
                <a:cubicBezTo>
                  <a:pt x="0" y="7954"/>
                  <a:pt x="150" y="8165"/>
                  <a:pt x="363" y="8257"/>
                </a:cubicBezTo>
                <a:cubicBezTo>
                  <a:pt x="150" y="8348"/>
                  <a:pt x="0" y="8560"/>
                  <a:pt x="0" y="8807"/>
                </a:cubicBezTo>
                <a:lnTo>
                  <a:pt x="0" y="8810"/>
                </a:lnTo>
                <a:close/>
              </a:path>
            </a:pathLst>
          </a:custGeom>
          <a:solidFill>
            <a:srgbClr val="F5A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59D7F5-EF46-4ECD-BF11-372427B76B4F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16232-7FEF-46CF-9945-099CFBF91E4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5475247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8540B-7250-4F93-887D-8E1D9678DA8F}" type="datetime1">
              <a:rPr lang="fi-FI"/>
              <a:pPr>
                <a:defRPr/>
              </a:pPr>
              <a:t>10.3.2023</a:t>
            </a:fld>
            <a:endParaRPr lang="fi-FI" dirty="0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307F5-4FE2-4540-8AF3-70510F9F5EA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869541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248682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33556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748956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580180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184628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355060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34246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818374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1383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887075" y="0"/>
            <a:ext cx="1304925" cy="6858000"/>
          </a:xfrm>
          <a:custGeom>
            <a:avLst/>
            <a:gdLst>
              <a:gd name="T0" fmla="*/ 0 w 2700"/>
              <a:gd name="T1" fmla="*/ 16306 h 14300"/>
              <a:gd name="T2" fmla="*/ 212647 w 2700"/>
              <a:gd name="T3" fmla="*/ 144354 h 14300"/>
              <a:gd name="T4" fmla="*/ 212647 w 2700"/>
              <a:gd name="T5" fmla="*/ 290626 h 14300"/>
              <a:gd name="T6" fmla="*/ 0 w 2700"/>
              <a:gd name="T7" fmla="*/ 418674 h 14300"/>
              <a:gd name="T8" fmla="*/ 212647 w 2700"/>
              <a:gd name="T9" fmla="*/ 546722 h 14300"/>
              <a:gd name="T10" fmla="*/ 212647 w 2700"/>
              <a:gd name="T11" fmla="*/ 692994 h 14300"/>
              <a:gd name="T12" fmla="*/ 0 w 2700"/>
              <a:gd name="T13" fmla="*/ 820083 h 14300"/>
              <a:gd name="T14" fmla="*/ 212647 w 2700"/>
              <a:gd name="T15" fmla="*/ 948130 h 14300"/>
              <a:gd name="T16" fmla="*/ 212647 w 2700"/>
              <a:gd name="T17" fmla="*/ 1094403 h 14300"/>
              <a:gd name="T18" fmla="*/ 0 w 2700"/>
              <a:gd name="T19" fmla="*/ 1221971 h 14300"/>
              <a:gd name="T20" fmla="*/ 212647 w 2700"/>
              <a:gd name="T21" fmla="*/ 1350019 h 14300"/>
              <a:gd name="T22" fmla="*/ 212647 w 2700"/>
              <a:gd name="T23" fmla="*/ 1496291 h 14300"/>
              <a:gd name="T24" fmla="*/ 0 w 2700"/>
              <a:gd name="T25" fmla="*/ 1624339 h 14300"/>
              <a:gd name="T26" fmla="*/ 212647 w 2700"/>
              <a:gd name="T27" fmla="*/ 1752387 h 14300"/>
              <a:gd name="T28" fmla="*/ 212647 w 2700"/>
              <a:gd name="T29" fmla="*/ 1898659 h 14300"/>
              <a:gd name="T30" fmla="*/ 0 w 2700"/>
              <a:gd name="T31" fmla="*/ 2026707 h 14300"/>
              <a:gd name="T32" fmla="*/ 212647 w 2700"/>
              <a:gd name="T33" fmla="*/ 2154755 h 14300"/>
              <a:gd name="T34" fmla="*/ 212647 w 2700"/>
              <a:gd name="T35" fmla="*/ 2301027 h 14300"/>
              <a:gd name="T36" fmla="*/ 0 w 2700"/>
              <a:gd name="T37" fmla="*/ 2429554 h 14300"/>
              <a:gd name="T38" fmla="*/ 212647 w 2700"/>
              <a:gd name="T39" fmla="*/ 2557602 h 14300"/>
              <a:gd name="T40" fmla="*/ 212647 w 2700"/>
              <a:gd name="T41" fmla="*/ 2703874 h 14300"/>
              <a:gd name="T42" fmla="*/ 0 w 2700"/>
              <a:gd name="T43" fmla="*/ 2831443 h 14300"/>
              <a:gd name="T44" fmla="*/ 212647 w 2700"/>
              <a:gd name="T45" fmla="*/ 2959970 h 14300"/>
              <a:gd name="T46" fmla="*/ 212647 w 2700"/>
              <a:gd name="T47" fmla="*/ 3105763 h 14300"/>
              <a:gd name="T48" fmla="*/ 0 w 2700"/>
              <a:gd name="T49" fmla="*/ 3232852 h 14300"/>
              <a:gd name="T50" fmla="*/ 212647 w 2700"/>
              <a:gd name="T51" fmla="*/ 3360900 h 14300"/>
              <a:gd name="T52" fmla="*/ 212647 w 2700"/>
              <a:gd name="T53" fmla="*/ 3507172 h 14300"/>
              <a:gd name="T54" fmla="*/ 0 w 2700"/>
              <a:gd name="T55" fmla="*/ 3635220 h 14300"/>
              <a:gd name="T56" fmla="*/ 212647 w 2700"/>
              <a:gd name="T57" fmla="*/ 3763268 h 14300"/>
              <a:gd name="T58" fmla="*/ 212647 w 2700"/>
              <a:gd name="T59" fmla="*/ 3909540 h 14300"/>
              <a:gd name="T60" fmla="*/ 0 w 2700"/>
              <a:gd name="T61" fmla="*/ 4037588 h 14300"/>
              <a:gd name="T62" fmla="*/ 212647 w 2700"/>
              <a:gd name="T63" fmla="*/ 4165636 h 14300"/>
              <a:gd name="T64" fmla="*/ 212647 w 2700"/>
              <a:gd name="T65" fmla="*/ 4311908 h 14300"/>
              <a:gd name="T66" fmla="*/ 0 w 2700"/>
              <a:gd name="T67" fmla="*/ 4439476 h 14300"/>
              <a:gd name="T68" fmla="*/ 212647 w 2700"/>
              <a:gd name="T69" fmla="*/ 4568003 h 14300"/>
              <a:gd name="T70" fmla="*/ 262425 w 2700"/>
              <a:gd name="T71" fmla="*/ 4655287 h 14300"/>
              <a:gd name="T72" fmla="*/ 44463 w 2700"/>
              <a:gd name="T73" fmla="*/ 4785733 h 14300"/>
              <a:gd name="T74" fmla="*/ 48812 w 2700"/>
              <a:gd name="T75" fmla="*/ 4928648 h 14300"/>
              <a:gd name="T76" fmla="*/ 262425 w 2700"/>
              <a:gd name="T77" fmla="*/ 5058135 h 14300"/>
              <a:gd name="T78" fmla="*/ 46396 w 2700"/>
              <a:gd name="T79" fmla="*/ 5187621 h 14300"/>
              <a:gd name="T80" fmla="*/ 48812 w 2700"/>
              <a:gd name="T81" fmla="*/ 5331016 h 14300"/>
              <a:gd name="T82" fmla="*/ 262425 w 2700"/>
              <a:gd name="T83" fmla="*/ 5460023 h 14300"/>
              <a:gd name="T84" fmla="*/ 46396 w 2700"/>
              <a:gd name="T85" fmla="*/ 5589510 h 14300"/>
              <a:gd name="T86" fmla="*/ 48812 w 2700"/>
              <a:gd name="T87" fmla="*/ 5732425 h 14300"/>
              <a:gd name="T88" fmla="*/ 262425 w 2700"/>
              <a:gd name="T89" fmla="*/ 5861432 h 14300"/>
              <a:gd name="T90" fmla="*/ 46396 w 2700"/>
              <a:gd name="T91" fmla="*/ 5991398 h 14300"/>
              <a:gd name="T92" fmla="*/ 48812 w 2700"/>
              <a:gd name="T93" fmla="*/ 6134793 h 14300"/>
              <a:gd name="T94" fmla="*/ 262425 w 2700"/>
              <a:gd name="T95" fmla="*/ 6263800 h 14300"/>
              <a:gd name="T96" fmla="*/ 46396 w 2700"/>
              <a:gd name="T97" fmla="*/ 6393287 h 14300"/>
              <a:gd name="T98" fmla="*/ 48812 w 2700"/>
              <a:gd name="T99" fmla="*/ 6537161 h 14300"/>
              <a:gd name="T100" fmla="*/ 262425 w 2700"/>
              <a:gd name="T101" fmla="*/ 6666168 h 14300"/>
              <a:gd name="T102" fmla="*/ 46396 w 2700"/>
              <a:gd name="T103" fmla="*/ 6795655 h 14300"/>
              <a:gd name="T104" fmla="*/ 1304878 w 2700"/>
              <a:gd name="T105" fmla="*/ 6858000 h 14300"/>
              <a:gd name="T106" fmla="*/ 1450 w 2700"/>
              <a:gd name="T107" fmla="*/ 0 h 143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700" h="14300">
                <a:moveTo>
                  <a:pt x="3" y="0"/>
                </a:moveTo>
                <a:cubicBezTo>
                  <a:pt x="1" y="11"/>
                  <a:pt x="0" y="22"/>
                  <a:pt x="0" y="34"/>
                </a:cubicBezTo>
                <a:cubicBezTo>
                  <a:pt x="0" y="102"/>
                  <a:pt x="40" y="159"/>
                  <a:pt x="101" y="185"/>
                </a:cubicBezTo>
                <a:cubicBezTo>
                  <a:pt x="105" y="186"/>
                  <a:pt x="440" y="301"/>
                  <a:pt x="440" y="301"/>
                </a:cubicBezTo>
                <a:cubicBezTo>
                  <a:pt x="440" y="301"/>
                  <a:pt x="543" y="338"/>
                  <a:pt x="543" y="454"/>
                </a:cubicBezTo>
                <a:cubicBezTo>
                  <a:pt x="543" y="523"/>
                  <a:pt x="501" y="582"/>
                  <a:pt x="440" y="606"/>
                </a:cubicBezTo>
                <a:cubicBezTo>
                  <a:pt x="437" y="607"/>
                  <a:pt x="96" y="724"/>
                  <a:pt x="96" y="724"/>
                </a:cubicBezTo>
                <a:cubicBezTo>
                  <a:pt x="96" y="724"/>
                  <a:pt x="0" y="756"/>
                  <a:pt x="0" y="873"/>
                </a:cubicBezTo>
                <a:cubicBezTo>
                  <a:pt x="0" y="940"/>
                  <a:pt x="40" y="998"/>
                  <a:pt x="101" y="1023"/>
                </a:cubicBezTo>
                <a:cubicBezTo>
                  <a:pt x="105" y="1025"/>
                  <a:pt x="440" y="1140"/>
                  <a:pt x="440" y="1140"/>
                </a:cubicBezTo>
                <a:cubicBezTo>
                  <a:pt x="440" y="1140"/>
                  <a:pt x="543" y="1177"/>
                  <a:pt x="543" y="1292"/>
                </a:cubicBezTo>
                <a:cubicBezTo>
                  <a:pt x="543" y="1362"/>
                  <a:pt x="501" y="1421"/>
                  <a:pt x="440" y="1445"/>
                </a:cubicBezTo>
                <a:cubicBezTo>
                  <a:pt x="437" y="1446"/>
                  <a:pt x="96" y="1562"/>
                  <a:pt x="96" y="1562"/>
                </a:cubicBezTo>
                <a:cubicBezTo>
                  <a:pt x="96" y="1562"/>
                  <a:pt x="0" y="1602"/>
                  <a:pt x="0" y="1710"/>
                </a:cubicBezTo>
                <a:cubicBezTo>
                  <a:pt x="0" y="1777"/>
                  <a:pt x="40" y="1835"/>
                  <a:pt x="101" y="1860"/>
                </a:cubicBezTo>
                <a:cubicBezTo>
                  <a:pt x="105" y="1862"/>
                  <a:pt x="440" y="1977"/>
                  <a:pt x="440" y="1977"/>
                </a:cubicBezTo>
                <a:cubicBezTo>
                  <a:pt x="440" y="1977"/>
                  <a:pt x="543" y="2013"/>
                  <a:pt x="543" y="2129"/>
                </a:cubicBezTo>
                <a:cubicBezTo>
                  <a:pt x="543" y="2199"/>
                  <a:pt x="501" y="2258"/>
                  <a:pt x="440" y="2282"/>
                </a:cubicBezTo>
                <a:cubicBezTo>
                  <a:pt x="437" y="2283"/>
                  <a:pt x="96" y="2400"/>
                  <a:pt x="96" y="2400"/>
                </a:cubicBezTo>
                <a:cubicBezTo>
                  <a:pt x="96" y="2400"/>
                  <a:pt x="0" y="2431"/>
                  <a:pt x="0" y="2548"/>
                </a:cubicBezTo>
                <a:cubicBezTo>
                  <a:pt x="0" y="2616"/>
                  <a:pt x="40" y="2674"/>
                  <a:pt x="101" y="2699"/>
                </a:cubicBezTo>
                <a:cubicBezTo>
                  <a:pt x="105" y="2700"/>
                  <a:pt x="440" y="2815"/>
                  <a:pt x="440" y="2815"/>
                </a:cubicBezTo>
                <a:cubicBezTo>
                  <a:pt x="440" y="2815"/>
                  <a:pt x="543" y="2852"/>
                  <a:pt x="543" y="2968"/>
                </a:cubicBezTo>
                <a:cubicBezTo>
                  <a:pt x="543" y="3037"/>
                  <a:pt x="501" y="3096"/>
                  <a:pt x="440" y="3120"/>
                </a:cubicBezTo>
                <a:cubicBezTo>
                  <a:pt x="437" y="3121"/>
                  <a:pt x="96" y="3239"/>
                  <a:pt x="96" y="3239"/>
                </a:cubicBezTo>
                <a:cubicBezTo>
                  <a:pt x="96" y="3239"/>
                  <a:pt x="0" y="3278"/>
                  <a:pt x="0" y="3387"/>
                </a:cubicBezTo>
                <a:cubicBezTo>
                  <a:pt x="0" y="3455"/>
                  <a:pt x="40" y="3513"/>
                  <a:pt x="101" y="3538"/>
                </a:cubicBezTo>
                <a:cubicBezTo>
                  <a:pt x="105" y="3539"/>
                  <a:pt x="440" y="3654"/>
                  <a:pt x="440" y="3654"/>
                </a:cubicBezTo>
                <a:cubicBezTo>
                  <a:pt x="440" y="3654"/>
                  <a:pt x="543" y="3691"/>
                  <a:pt x="543" y="3807"/>
                </a:cubicBezTo>
                <a:cubicBezTo>
                  <a:pt x="543" y="3876"/>
                  <a:pt x="501" y="3935"/>
                  <a:pt x="440" y="3959"/>
                </a:cubicBezTo>
                <a:cubicBezTo>
                  <a:pt x="437" y="3960"/>
                  <a:pt x="96" y="4077"/>
                  <a:pt x="96" y="4077"/>
                </a:cubicBezTo>
                <a:cubicBezTo>
                  <a:pt x="96" y="4077"/>
                  <a:pt x="0" y="4109"/>
                  <a:pt x="0" y="4226"/>
                </a:cubicBezTo>
                <a:cubicBezTo>
                  <a:pt x="0" y="4293"/>
                  <a:pt x="40" y="4351"/>
                  <a:pt x="101" y="4377"/>
                </a:cubicBezTo>
                <a:cubicBezTo>
                  <a:pt x="105" y="4378"/>
                  <a:pt x="440" y="4493"/>
                  <a:pt x="440" y="4493"/>
                </a:cubicBezTo>
                <a:cubicBezTo>
                  <a:pt x="440" y="4493"/>
                  <a:pt x="543" y="4530"/>
                  <a:pt x="543" y="4646"/>
                </a:cubicBezTo>
                <a:cubicBezTo>
                  <a:pt x="543" y="4715"/>
                  <a:pt x="501" y="4774"/>
                  <a:pt x="440" y="4798"/>
                </a:cubicBezTo>
                <a:cubicBezTo>
                  <a:pt x="437" y="4799"/>
                  <a:pt x="92" y="4918"/>
                  <a:pt x="92" y="4918"/>
                </a:cubicBezTo>
                <a:cubicBezTo>
                  <a:pt x="92" y="4918"/>
                  <a:pt x="0" y="4949"/>
                  <a:pt x="0" y="5066"/>
                </a:cubicBezTo>
                <a:cubicBezTo>
                  <a:pt x="0" y="5133"/>
                  <a:pt x="40" y="5191"/>
                  <a:pt x="101" y="5216"/>
                </a:cubicBezTo>
                <a:cubicBezTo>
                  <a:pt x="105" y="5218"/>
                  <a:pt x="440" y="5333"/>
                  <a:pt x="440" y="5333"/>
                </a:cubicBezTo>
                <a:cubicBezTo>
                  <a:pt x="440" y="5333"/>
                  <a:pt x="543" y="5370"/>
                  <a:pt x="543" y="5485"/>
                </a:cubicBezTo>
                <a:cubicBezTo>
                  <a:pt x="543" y="5555"/>
                  <a:pt x="501" y="5614"/>
                  <a:pt x="440" y="5638"/>
                </a:cubicBezTo>
                <a:cubicBezTo>
                  <a:pt x="437" y="5639"/>
                  <a:pt x="96" y="5756"/>
                  <a:pt x="96" y="5756"/>
                </a:cubicBezTo>
                <a:cubicBezTo>
                  <a:pt x="96" y="5756"/>
                  <a:pt x="0" y="5787"/>
                  <a:pt x="0" y="5904"/>
                </a:cubicBezTo>
                <a:cubicBezTo>
                  <a:pt x="0" y="5972"/>
                  <a:pt x="40" y="6030"/>
                  <a:pt x="101" y="6055"/>
                </a:cubicBezTo>
                <a:cubicBezTo>
                  <a:pt x="105" y="6056"/>
                  <a:pt x="440" y="6172"/>
                  <a:pt x="440" y="6172"/>
                </a:cubicBezTo>
                <a:cubicBezTo>
                  <a:pt x="440" y="6172"/>
                  <a:pt x="543" y="6208"/>
                  <a:pt x="543" y="6324"/>
                </a:cubicBezTo>
                <a:cubicBezTo>
                  <a:pt x="543" y="6393"/>
                  <a:pt x="501" y="6453"/>
                  <a:pt x="440" y="6476"/>
                </a:cubicBezTo>
                <a:cubicBezTo>
                  <a:pt x="437" y="6477"/>
                  <a:pt x="96" y="6594"/>
                  <a:pt x="96" y="6594"/>
                </a:cubicBezTo>
                <a:cubicBezTo>
                  <a:pt x="96" y="6594"/>
                  <a:pt x="0" y="6634"/>
                  <a:pt x="0" y="6741"/>
                </a:cubicBezTo>
                <a:cubicBezTo>
                  <a:pt x="0" y="6809"/>
                  <a:pt x="40" y="6867"/>
                  <a:pt x="101" y="6892"/>
                </a:cubicBezTo>
                <a:cubicBezTo>
                  <a:pt x="105" y="6893"/>
                  <a:pt x="440" y="7008"/>
                  <a:pt x="440" y="7008"/>
                </a:cubicBezTo>
                <a:cubicBezTo>
                  <a:pt x="440" y="7008"/>
                  <a:pt x="543" y="7045"/>
                  <a:pt x="543" y="7161"/>
                </a:cubicBezTo>
                <a:cubicBezTo>
                  <a:pt x="543" y="7230"/>
                  <a:pt x="501" y="7289"/>
                  <a:pt x="440" y="7313"/>
                </a:cubicBezTo>
                <a:cubicBezTo>
                  <a:pt x="437" y="7314"/>
                  <a:pt x="96" y="7431"/>
                  <a:pt x="96" y="7431"/>
                </a:cubicBezTo>
                <a:cubicBezTo>
                  <a:pt x="96" y="7431"/>
                  <a:pt x="0" y="7463"/>
                  <a:pt x="0" y="7580"/>
                </a:cubicBezTo>
                <a:cubicBezTo>
                  <a:pt x="0" y="7647"/>
                  <a:pt x="40" y="7705"/>
                  <a:pt x="101" y="7731"/>
                </a:cubicBezTo>
                <a:cubicBezTo>
                  <a:pt x="105" y="7732"/>
                  <a:pt x="440" y="7847"/>
                  <a:pt x="440" y="7847"/>
                </a:cubicBezTo>
                <a:cubicBezTo>
                  <a:pt x="440" y="7847"/>
                  <a:pt x="543" y="7884"/>
                  <a:pt x="543" y="8000"/>
                </a:cubicBezTo>
                <a:cubicBezTo>
                  <a:pt x="543" y="8069"/>
                  <a:pt x="501" y="8128"/>
                  <a:pt x="440" y="8152"/>
                </a:cubicBezTo>
                <a:cubicBezTo>
                  <a:pt x="437" y="8153"/>
                  <a:pt x="96" y="8270"/>
                  <a:pt x="96" y="8270"/>
                </a:cubicBezTo>
                <a:cubicBezTo>
                  <a:pt x="96" y="8270"/>
                  <a:pt x="0" y="8310"/>
                  <a:pt x="0" y="8419"/>
                </a:cubicBezTo>
                <a:cubicBezTo>
                  <a:pt x="0" y="8486"/>
                  <a:pt x="40" y="8544"/>
                  <a:pt x="101" y="8569"/>
                </a:cubicBezTo>
                <a:cubicBezTo>
                  <a:pt x="105" y="8571"/>
                  <a:pt x="440" y="8686"/>
                  <a:pt x="440" y="8686"/>
                </a:cubicBezTo>
                <a:cubicBezTo>
                  <a:pt x="440" y="8686"/>
                  <a:pt x="543" y="8723"/>
                  <a:pt x="543" y="8839"/>
                </a:cubicBezTo>
                <a:cubicBezTo>
                  <a:pt x="543" y="8908"/>
                  <a:pt x="501" y="8967"/>
                  <a:pt x="440" y="8991"/>
                </a:cubicBezTo>
                <a:cubicBezTo>
                  <a:pt x="437" y="8992"/>
                  <a:pt x="96" y="9109"/>
                  <a:pt x="96" y="9109"/>
                </a:cubicBezTo>
                <a:cubicBezTo>
                  <a:pt x="96" y="9109"/>
                  <a:pt x="0" y="9141"/>
                  <a:pt x="0" y="9257"/>
                </a:cubicBezTo>
                <a:cubicBezTo>
                  <a:pt x="0" y="9325"/>
                  <a:pt x="40" y="9383"/>
                  <a:pt x="101" y="9408"/>
                </a:cubicBezTo>
                <a:cubicBezTo>
                  <a:pt x="105" y="9409"/>
                  <a:pt x="440" y="9525"/>
                  <a:pt x="440" y="9525"/>
                </a:cubicBezTo>
                <a:cubicBezTo>
                  <a:pt x="440" y="9525"/>
                  <a:pt x="543" y="9561"/>
                  <a:pt x="543" y="9677"/>
                </a:cubicBezTo>
                <a:lnTo>
                  <a:pt x="543" y="9707"/>
                </a:lnTo>
                <a:cubicBezTo>
                  <a:pt x="543" y="9776"/>
                  <a:pt x="501" y="9835"/>
                  <a:pt x="440" y="9859"/>
                </a:cubicBezTo>
                <a:cubicBezTo>
                  <a:pt x="437" y="9860"/>
                  <a:pt x="92" y="9979"/>
                  <a:pt x="92" y="9979"/>
                </a:cubicBezTo>
                <a:cubicBezTo>
                  <a:pt x="92" y="9979"/>
                  <a:pt x="0" y="10010"/>
                  <a:pt x="0" y="10127"/>
                </a:cubicBezTo>
                <a:cubicBezTo>
                  <a:pt x="0" y="10194"/>
                  <a:pt x="40" y="10252"/>
                  <a:pt x="101" y="10277"/>
                </a:cubicBezTo>
                <a:cubicBezTo>
                  <a:pt x="105" y="10279"/>
                  <a:pt x="440" y="10394"/>
                  <a:pt x="440" y="10394"/>
                </a:cubicBezTo>
                <a:cubicBezTo>
                  <a:pt x="440" y="10394"/>
                  <a:pt x="543" y="10431"/>
                  <a:pt x="543" y="10547"/>
                </a:cubicBezTo>
                <a:cubicBezTo>
                  <a:pt x="543" y="10616"/>
                  <a:pt x="501" y="10675"/>
                  <a:pt x="440" y="10699"/>
                </a:cubicBezTo>
                <a:cubicBezTo>
                  <a:pt x="437" y="10700"/>
                  <a:pt x="96" y="10817"/>
                  <a:pt x="96" y="10817"/>
                </a:cubicBezTo>
                <a:cubicBezTo>
                  <a:pt x="96" y="10817"/>
                  <a:pt x="0" y="10849"/>
                  <a:pt x="0" y="10965"/>
                </a:cubicBezTo>
                <a:cubicBezTo>
                  <a:pt x="0" y="11033"/>
                  <a:pt x="40" y="11091"/>
                  <a:pt x="101" y="11116"/>
                </a:cubicBezTo>
                <a:cubicBezTo>
                  <a:pt x="105" y="11117"/>
                  <a:pt x="440" y="11233"/>
                  <a:pt x="440" y="11233"/>
                </a:cubicBezTo>
                <a:cubicBezTo>
                  <a:pt x="440" y="11233"/>
                  <a:pt x="543" y="11269"/>
                  <a:pt x="543" y="11385"/>
                </a:cubicBezTo>
                <a:cubicBezTo>
                  <a:pt x="543" y="11455"/>
                  <a:pt x="501" y="11514"/>
                  <a:pt x="440" y="11538"/>
                </a:cubicBezTo>
                <a:cubicBezTo>
                  <a:pt x="437" y="11539"/>
                  <a:pt x="96" y="11655"/>
                  <a:pt x="96" y="11655"/>
                </a:cubicBezTo>
                <a:cubicBezTo>
                  <a:pt x="96" y="11655"/>
                  <a:pt x="0" y="11695"/>
                  <a:pt x="0" y="11802"/>
                </a:cubicBezTo>
                <a:cubicBezTo>
                  <a:pt x="0" y="11870"/>
                  <a:pt x="40" y="11928"/>
                  <a:pt x="101" y="11953"/>
                </a:cubicBezTo>
                <a:cubicBezTo>
                  <a:pt x="105" y="11954"/>
                  <a:pt x="440" y="12070"/>
                  <a:pt x="440" y="12070"/>
                </a:cubicBezTo>
                <a:cubicBezTo>
                  <a:pt x="440" y="12070"/>
                  <a:pt x="543" y="12106"/>
                  <a:pt x="543" y="12222"/>
                </a:cubicBezTo>
                <a:cubicBezTo>
                  <a:pt x="543" y="12291"/>
                  <a:pt x="501" y="12351"/>
                  <a:pt x="440" y="12374"/>
                </a:cubicBezTo>
                <a:cubicBezTo>
                  <a:pt x="437" y="12376"/>
                  <a:pt x="96" y="12493"/>
                  <a:pt x="96" y="12493"/>
                </a:cubicBezTo>
                <a:cubicBezTo>
                  <a:pt x="96" y="12493"/>
                  <a:pt x="0" y="12524"/>
                  <a:pt x="0" y="12641"/>
                </a:cubicBezTo>
                <a:cubicBezTo>
                  <a:pt x="0" y="12709"/>
                  <a:pt x="40" y="12767"/>
                  <a:pt x="101" y="12792"/>
                </a:cubicBezTo>
                <a:cubicBezTo>
                  <a:pt x="105" y="12793"/>
                  <a:pt x="440" y="12908"/>
                  <a:pt x="440" y="12908"/>
                </a:cubicBezTo>
                <a:cubicBezTo>
                  <a:pt x="440" y="12908"/>
                  <a:pt x="543" y="12945"/>
                  <a:pt x="543" y="13061"/>
                </a:cubicBezTo>
                <a:cubicBezTo>
                  <a:pt x="543" y="13130"/>
                  <a:pt x="501" y="13189"/>
                  <a:pt x="440" y="13213"/>
                </a:cubicBezTo>
                <a:cubicBezTo>
                  <a:pt x="437" y="13214"/>
                  <a:pt x="96" y="13331"/>
                  <a:pt x="96" y="13331"/>
                </a:cubicBezTo>
                <a:cubicBezTo>
                  <a:pt x="96" y="13331"/>
                  <a:pt x="0" y="13371"/>
                  <a:pt x="0" y="13480"/>
                </a:cubicBezTo>
                <a:cubicBezTo>
                  <a:pt x="0" y="13548"/>
                  <a:pt x="40" y="13605"/>
                  <a:pt x="101" y="13631"/>
                </a:cubicBezTo>
                <a:cubicBezTo>
                  <a:pt x="105" y="13632"/>
                  <a:pt x="440" y="13747"/>
                  <a:pt x="440" y="13747"/>
                </a:cubicBezTo>
                <a:cubicBezTo>
                  <a:pt x="440" y="13747"/>
                  <a:pt x="543" y="13784"/>
                  <a:pt x="543" y="13900"/>
                </a:cubicBezTo>
                <a:cubicBezTo>
                  <a:pt x="543" y="13969"/>
                  <a:pt x="501" y="14028"/>
                  <a:pt x="440" y="14052"/>
                </a:cubicBezTo>
                <a:cubicBezTo>
                  <a:pt x="437" y="14053"/>
                  <a:pt x="96" y="14170"/>
                  <a:pt x="96" y="14170"/>
                </a:cubicBezTo>
                <a:cubicBezTo>
                  <a:pt x="96" y="14170"/>
                  <a:pt x="10" y="14198"/>
                  <a:pt x="1" y="14300"/>
                </a:cubicBezTo>
                <a:lnTo>
                  <a:pt x="2700" y="14300"/>
                </a:lnTo>
                <a:lnTo>
                  <a:pt x="2700" y="0"/>
                </a:lnTo>
                <a:lnTo>
                  <a:pt x="3" y="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D7D022-C545-41D1-9817-1AB873F389CD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3F657-90CA-455C-9C56-031E46C57DE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450709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4117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902950" y="0"/>
            <a:ext cx="1290638" cy="6858000"/>
          </a:xfrm>
          <a:custGeom>
            <a:avLst/>
            <a:gdLst>
              <a:gd name="T0" fmla="*/ 175739 w 2658"/>
              <a:gd name="T1" fmla="*/ 0 h 14271"/>
              <a:gd name="T2" fmla="*/ 0 w 2658"/>
              <a:gd name="T3" fmla="*/ 263825 h 14271"/>
              <a:gd name="T4" fmla="*/ 175739 w 2658"/>
              <a:gd name="T5" fmla="*/ 527649 h 14271"/>
              <a:gd name="T6" fmla="*/ 0 w 2658"/>
              <a:gd name="T7" fmla="*/ 791474 h 14271"/>
              <a:gd name="T8" fmla="*/ 175739 w 2658"/>
              <a:gd name="T9" fmla="*/ 1055299 h 14271"/>
              <a:gd name="T10" fmla="*/ 0 w 2658"/>
              <a:gd name="T11" fmla="*/ 1319123 h 14271"/>
              <a:gd name="T12" fmla="*/ 175739 w 2658"/>
              <a:gd name="T13" fmla="*/ 1582468 h 14271"/>
              <a:gd name="T14" fmla="*/ 0 w 2658"/>
              <a:gd name="T15" fmla="*/ 1846292 h 14271"/>
              <a:gd name="T16" fmla="*/ 175739 w 2658"/>
              <a:gd name="T17" fmla="*/ 2110117 h 14271"/>
              <a:gd name="T18" fmla="*/ 0 w 2658"/>
              <a:gd name="T19" fmla="*/ 2373942 h 14271"/>
              <a:gd name="T20" fmla="*/ 175739 w 2658"/>
              <a:gd name="T21" fmla="*/ 2637766 h 14271"/>
              <a:gd name="T22" fmla="*/ 0 w 2658"/>
              <a:gd name="T23" fmla="*/ 2901591 h 14271"/>
              <a:gd name="T24" fmla="*/ 175739 w 2658"/>
              <a:gd name="T25" fmla="*/ 3165416 h 14271"/>
              <a:gd name="T26" fmla="*/ 0 w 2658"/>
              <a:gd name="T27" fmla="*/ 3429240 h 14271"/>
              <a:gd name="T28" fmla="*/ 175739 w 2658"/>
              <a:gd name="T29" fmla="*/ 3693065 h 14271"/>
              <a:gd name="T30" fmla="*/ 0 w 2658"/>
              <a:gd name="T31" fmla="*/ 3956890 h 14271"/>
              <a:gd name="T32" fmla="*/ 175739 w 2658"/>
              <a:gd name="T33" fmla="*/ 4220234 h 14271"/>
              <a:gd name="T34" fmla="*/ 0 w 2658"/>
              <a:gd name="T35" fmla="*/ 4484058 h 14271"/>
              <a:gd name="T36" fmla="*/ 175739 w 2658"/>
              <a:gd name="T37" fmla="*/ 4747883 h 14271"/>
              <a:gd name="T38" fmla="*/ 0 w 2658"/>
              <a:gd name="T39" fmla="*/ 5011708 h 14271"/>
              <a:gd name="T40" fmla="*/ 175739 w 2658"/>
              <a:gd name="T41" fmla="*/ 5275532 h 14271"/>
              <a:gd name="T42" fmla="*/ 0 w 2658"/>
              <a:gd name="T43" fmla="*/ 5539357 h 14271"/>
              <a:gd name="T44" fmla="*/ 175739 w 2658"/>
              <a:gd name="T45" fmla="*/ 5803182 h 14271"/>
              <a:gd name="T46" fmla="*/ 0 w 2658"/>
              <a:gd name="T47" fmla="*/ 6067007 h 14271"/>
              <a:gd name="T48" fmla="*/ 175739 w 2658"/>
              <a:gd name="T49" fmla="*/ 6330831 h 14271"/>
              <a:gd name="T50" fmla="*/ 0 w 2658"/>
              <a:gd name="T51" fmla="*/ 6594175 h 14271"/>
              <a:gd name="T52" fmla="*/ 175739 w 2658"/>
              <a:gd name="T53" fmla="*/ 6858000 h 14271"/>
              <a:gd name="T54" fmla="*/ 1290370 w 2658"/>
              <a:gd name="T55" fmla="*/ 6858000 h 14271"/>
              <a:gd name="T56" fmla="*/ 1290370 w 2658"/>
              <a:gd name="T57" fmla="*/ 481 h 14271"/>
              <a:gd name="T58" fmla="*/ 175739 w 2658"/>
              <a:gd name="T59" fmla="*/ 0 h 1427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658" h="14271">
                <a:moveTo>
                  <a:pt x="362" y="0"/>
                </a:moveTo>
                <a:cubicBezTo>
                  <a:pt x="362" y="246"/>
                  <a:pt x="213" y="458"/>
                  <a:pt x="0" y="549"/>
                </a:cubicBezTo>
                <a:cubicBezTo>
                  <a:pt x="213" y="640"/>
                  <a:pt x="362" y="852"/>
                  <a:pt x="362" y="1098"/>
                </a:cubicBezTo>
                <a:cubicBezTo>
                  <a:pt x="362" y="1344"/>
                  <a:pt x="213" y="1556"/>
                  <a:pt x="0" y="1647"/>
                </a:cubicBezTo>
                <a:cubicBezTo>
                  <a:pt x="213" y="1738"/>
                  <a:pt x="362" y="1949"/>
                  <a:pt x="362" y="2196"/>
                </a:cubicBezTo>
                <a:cubicBezTo>
                  <a:pt x="362" y="2442"/>
                  <a:pt x="213" y="2653"/>
                  <a:pt x="0" y="2745"/>
                </a:cubicBezTo>
                <a:cubicBezTo>
                  <a:pt x="213" y="2836"/>
                  <a:pt x="362" y="3047"/>
                  <a:pt x="362" y="3293"/>
                </a:cubicBezTo>
                <a:cubicBezTo>
                  <a:pt x="362" y="3540"/>
                  <a:pt x="213" y="3751"/>
                  <a:pt x="0" y="3842"/>
                </a:cubicBezTo>
                <a:cubicBezTo>
                  <a:pt x="213" y="3934"/>
                  <a:pt x="362" y="4145"/>
                  <a:pt x="362" y="4391"/>
                </a:cubicBezTo>
                <a:cubicBezTo>
                  <a:pt x="362" y="4638"/>
                  <a:pt x="213" y="4849"/>
                  <a:pt x="0" y="4940"/>
                </a:cubicBezTo>
                <a:cubicBezTo>
                  <a:pt x="213" y="5031"/>
                  <a:pt x="362" y="5243"/>
                  <a:pt x="362" y="5489"/>
                </a:cubicBezTo>
                <a:cubicBezTo>
                  <a:pt x="362" y="5735"/>
                  <a:pt x="213" y="5947"/>
                  <a:pt x="0" y="6038"/>
                </a:cubicBezTo>
                <a:cubicBezTo>
                  <a:pt x="213" y="6129"/>
                  <a:pt x="362" y="6341"/>
                  <a:pt x="362" y="6587"/>
                </a:cubicBezTo>
                <a:cubicBezTo>
                  <a:pt x="362" y="6833"/>
                  <a:pt x="213" y="7045"/>
                  <a:pt x="0" y="7136"/>
                </a:cubicBezTo>
                <a:cubicBezTo>
                  <a:pt x="213" y="7227"/>
                  <a:pt x="362" y="7438"/>
                  <a:pt x="362" y="7685"/>
                </a:cubicBezTo>
                <a:cubicBezTo>
                  <a:pt x="362" y="7931"/>
                  <a:pt x="213" y="8142"/>
                  <a:pt x="0" y="8234"/>
                </a:cubicBezTo>
                <a:cubicBezTo>
                  <a:pt x="213" y="8325"/>
                  <a:pt x="362" y="8536"/>
                  <a:pt x="362" y="8782"/>
                </a:cubicBezTo>
                <a:cubicBezTo>
                  <a:pt x="362" y="9029"/>
                  <a:pt x="213" y="9240"/>
                  <a:pt x="0" y="9331"/>
                </a:cubicBezTo>
                <a:cubicBezTo>
                  <a:pt x="213" y="9423"/>
                  <a:pt x="362" y="9634"/>
                  <a:pt x="362" y="9880"/>
                </a:cubicBezTo>
                <a:cubicBezTo>
                  <a:pt x="362" y="10127"/>
                  <a:pt x="213" y="10338"/>
                  <a:pt x="0" y="10429"/>
                </a:cubicBezTo>
                <a:cubicBezTo>
                  <a:pt x="213" y="10520"/>
                  <a:pt x="362" y="10732"/>
                  <a:pt x="362" y="10978"/>
                </a:cubicBezTo>
                <a:cubicBezTo>
                  <a:pt x="362" y="11224"/>
                  <a:pt x="213" y="11436"/>
                  <a:pt x="0" y="11527"/>
                </a:cubicBezTo>
                <a:cubicBezTo>
                  <a:pt x="213" y="11618"/>
                  <a:pt x="362" y="11829"/>
                  <a:pt x="362" y="12076"/>
                </a:cubicBezTo>
                <a:cubicBezTo>
                  <a:pt x="362" y="12322"/>
                  <a:pt x="213" y="12533"/>
                  <a:pt x="0" y="12625"/>
                </a:cubicBezTo>
                <a:cubicBezTo>
                  <a:pt x="213" y="12716"/>
                  <a:pt x="362" y="12927"/>
                  <a:pt x="362" y="13174"/>
                </a:cubicBezTo>
                <a:cubicBezTo>
                  <a:pt x="362" y="13420"/>
                  <a:pt x="213" y="13631"/>
                  <a:pt x="0" y="13722"/>
                </a:cubicBezTo>
                <a:cubicBezTo>
                  <a:pt x="213" y="13814"/>
                  <a:pt x="362" y="14025"/>
                  <a:pt x="362" y="14271"/>
                </a:cubicBezTo>
                <a:lnTo>
                  <a:pt x="2658" y="14271"/>
                </a:lnTo>
                <a:lnTo>
                  <a:pt x="2658" y="1"/>
                </a:lnTo>
                <a:lnTo>
                  <a:pt x="362" y="0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E96E6F-3D3D-4F9F-92A5-EB4366F8DC29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B4A4E-EE39-4F35-876E-51FE828A436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17539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ED7B5C-BCB6-4314-A670-94D98D95F13D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AD001-E0DA-439C-8926-D256D336408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94110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A76D09D-4187-43E4-9236-991E272B26A1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2E2E061-C058-495A-953F-C26A6ECB8AE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90200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251771F-A66C-43EC-99E7-3F5E54FEB152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237A7AB-D9C5-433A-B71D-197634A88F5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68974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ED32E85-D6D3-46B8-AB9C-F0866F9C29DF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1B56E15-8531-482F-AB9E-8CD72424AAE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1929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4000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2587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2719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FFA71178-E2C3-4770-A55F-47E4D320DF8C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435B957C-F0C3-4BEE-9496-EAFF658C544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9857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neg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1124216-5E44-4CD5-ABDF-CF397119DDAB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A8A785-2D59-417D-B406-49DB08836E0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20110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89FB329D-9574-4A17-B0B8-2D216F92F99D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8B96D81C-A9D9-4115-B5D1-A1667FFC181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91499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u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2714017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132324" y="2714017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046537" y="2714017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0CA89EA0-9C2F-4F43-BEB6-2B95BF07BA4F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7563B110-B718-4DA2-BE91-55F1A685FDA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14046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aaltokuviolla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0" y="5199063"/>
            <a:ext cx="12193588" cy="1646237"/>
          </a:xfrm>
          <a:custGeom>
            <a:avLst/>
            <a:gdLst>
              <a:gd name="T0" fmla="*/ 12193200 w 25400"/>
              <a:gd name="T1" fmla="*/ 87335 h 3411"/>
              <a:gd name="T2" fmla="*/ 11746276 w 25400"/>
              <a:gd name="T3" fmla="*/ 217131 h 3411"/>
              <a:gd name="T4" fmla="*/ 11704992 w 25400"/>
              <a:gd name="T5" fmla="*/ 217131 h 3411"/>
              <a:gd name="T6" fmla="*/ 10892272 w 25400"/>
              <a:gd name="T7" fmla="*/ 0 h 3411"/>
              <a:gd name="T8" fmla="*/ 10079552 w 25400"/>
              <a:gd name="T9" fmla="*/ 217131 h 3411"/>
              <a:gd name="T10" fmla="*/ 9266832 w 25400"/>
              <a:gd name="T11" fmla="*/ 0 h 3411"/>
              <a:gd name="T12" fmla="*/ 8454112 w 25400"/>
              <a:gd name="T13" fmla="*/ 217131 h 3411"/>
              <a:gd name="T14" fmla="*/ 7641872 w 25400"/>
              <a:gd name="T15" fmla="*/ 0 h 3411"/>
              <a:gd name="T16" fmla="*/ 6829152 w 25400"/>
              <a:gd name="T17" fmla="*/ 217131 h 3411"/>
              <a:gd name="T18" fmla="*/ 6016432 w 25400"/>
              <a:gd name="T19" fmla="*/ 0 h 3411"/>
              <a:gd name="T20" fmla="*/ 5203712 w 25400"/>
              <a:gd name="T21" fmla="*/ 217131 h 3411"/>
              <a:gd name="T22" fmla="*/ 4390992 w 25400"/>
              <a:gd name="T23" fmla="*/ 0 h 3411"/>
              <a:gd name="T24" fmla="*/ 3578272 w 25400"/>
              <a:gd name="T25" fmla="*/ 217131 h 3411"/>
              <a:gd name="T26" fmla="*/ 2765552 w 25400"/>
              <a:gd name="T27" fmla="*/ 0 h 3411"/>
              <a:gd name="T28" fmla="*/ 1952832 w 25400"/>
              <a:gd name="T29" fmla="*/ 217131 h 3411"/>
              <a:gd name="T30" fmla="*/ 1140592 w 25400"/>
              <a:gd name="T31" fmla="*/ 0 h 3411"/>
              <a:gd name="T32" fmla="*/ 327872 w 25400"/>
              <a:gd name="T33" fmla="*/ 217131 h 3411"/>
              <a:gd name="T34" fmla="*/ 0 w 25400"/>
              <a:gd name="T35" fmla="*/ 148614 h 3411"/>
              <a:gd name="T36" fmla="*/ 0 w 25400"/>
              <a:gd name="T37" fmla="*/ 1645854 h 3411"/>
              <a:gd name="T38" fmla="*/ 12193200 w 25400"/>
              <a:gd name="T39" fmla="*/ 1645854 h 3411"/>
              <a:gd name="T40" fmla="*/ 12193200 w 25400"/>
              <a:gd name="T41" fmla="*/ 87335 h 341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400" h="3411">
                <a:moveTo>
                  <a:pt x="25400" y="181"/>
                </a:moveTo>
                <a:cubicBezTo>
                  <a:pt x="25156" y="306"/>
                  <a:pt x="24948" y="450"/>
                  <a:pt x="24469" y="450"/>
                </a:cubicBezTo>
                <a:lnTo>
                  <a:pt x="24383" y="450"/>
                </a:lnTo>
                <a:cubicBezTo>
                  <a:pt x="23537" y="450"/>
                  <a:pt x="23537" y="0"/>
                  <a:pt x="22690" y="0"/>
                </a:cubicBezTo>
                <a:cubicBezTo>
                  <a:pt x="21844" y="0"/>
                  <a:pt x="21844" y="450"/>
                  <a:pt x="20997" y="450"/>
                </a:cubicBezTo>
                <a:cubicBezTo>
                  <a:pt x="20151" y="450"/>
                  <a:pt x="20151" y="0"/>
                  <a:pt x="19304" y="0"/>
                </a:cubicBezTo>
                <a:cubicBezTo>
                  <a:pt x="18458" y="0"/>
                  <a:pt x="18458" y="450"/>
                  <a:pt x="17611" y="450"/>
                </a:cubicBezTo>
                <a:cubicBezTo>
                  <a:pt x="16765" y="450"/>
                  <a:pt x="16765" y="0"/>
                  <a:pt x="15919" y="0"/>
                </a:cubicBezTo>
                <a:cubicBezTo>
                  <a:pt x="15072" y="0"/>
                  <a:pt x="15072" y="450"/>
                  <a:pt x="14226" y="450"/>
                </a:cubicBezTo>
                <a:cubicBezTo>
                  <a:pt x="13379" y="450"/>
                  <a:pt x="13379" y="0"/>
                  <a:pt x="12533" y="0"/>
                </a:cubicBezTo>
                <a:cubicBezTo>
                  <a:pt x="11686" y="0"/>
                  <a:pt x="11686" y="450"/>
                  <a:pt x="10840" y="450"/>
                </a:cubicBezTo>
                <a:cubicBezTo>
                  <a:pt x="9993" y="450"/>
                  <a:pt x="9993" y="0"/>
                  <a:pt x="9147" y="0"/>
                </a:cubicBezTo>
                <a:cubicBezTo>
                  <a:pt x="8300" y="0"/>
                  <a:pt x="8300" y="450"/>
                  <a:pt x="7454" y="450"/>
                </a:cubicBezTo>
                <a:cubicBezTo>
                  <a:pt x="6607" y="450"/>
                  <a:pt x="6607" y="0"/>
                  <a:pt x="5761" y="0"/>
                </a:cubicBezTo>
                <a:cubicBezTo>
                  <a:pt x="4914" y="0"/>
                  <a:pt x="4914" y="450"/>
                  <a:pt x="4068" y="450"/>
                </a:cubicBezTo>
                <a:cubicBezTo>
                  <a:pt x="3223" y="450"/>
                  <a:pt x="3223" y="0"/>
                  <a:pt x="2376" y="0"/>
                </a:cubicBezTo>
                <a:cubicBezTo>
                  <a:pt x="1530" y="0"/>
                  <a:pt x="1530" y="450"/>
                  <a:pt x="683" y="450"/>
                </a:cubicBezTo>
                <a:cubicBezTo>
                  <a:pt x="367" y="450"/>
                  <a:pt x="168" y="387"/>
                  <a:pt x="0" y="308"/>
                </a:cubicBezTo>
                <a:lnTo>
                  <a:pt x="0" y="3411"/>
                </a:lnTo>
                <a:lnTo>
                  <a:pt x="25400" y="3411"/>
                </a:lnTo>
                <a:lnTo>
                  <a:pt x="25400" y="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4" name="Ryhmä 8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6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466316-38B8-40CF-BCB4-E0F403533627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17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8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02F0A-761A-452D-907C-B8B5DB207E2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915876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aaltokuviolla B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8715375" y="3384550"/>
            <a:ext cx="3460750" cy="3475038"/>
          </a:xfrm>
          <a:custGeom>
            <a:avLst/>
            <a:gdLst>
              <a:gd name="T0" fmla="*/ 0 w 7208"/>
              <a:gd name="T1" fmla="*/ 3474385 h 7249"/>
              <a:gd name="T2" fmla="*/ 3459636 w 7208"/>
              <a:gd name="T3" fmla="*/ 3474385 h 7249"/>
              <a:gd name="T4" fmla="*/ 3459636 w 7208"/>
              <a:gd name="T5" fmla="*/ 0 h 7249"/>
              <a:gd name="T6" fmla="*/ 3210051 w 7208"/>
              <a:gd name="T7" fmla="*/ 476895 h 7249"/>
              <a:gd name="T8" fmla="*/ 3210051 w 7208"/>
              <a:gd name="T9" fmla="*/ 476895 h 7249"/>
              <a:gd name="T10" fmla="*/ 2482414 w 7208"/>
              <a:gd name="T11" fmla="*/ 898193 h 7249"/>
              <a:gd name="T12" fmla="*/ 2482414 w 7208"/>
              <a:gd name="T13" fmla="*/ 898193 h 7249"/>
              <a:gd name="T14" fmla="*/ 2060519 w 7208"/>
              <a:gd name="T15" fmla="*/ 1624319 h 7249"/>
              <a:gd name="T16" fmla="*/ 2060519 w 7208"/>
              <a:gd name="T17" fmla="*/ 1624319 h 7249"/>
              <a:gd name="T18" fmla="*/ 1333361 w 7208"/>
              <a:gd name="T19" fmla="*/ 2045617 h 7249"/>
              <a:gd name="T20" fmla="*/ 1333361 w 7208"/>
              <a:gd name="T21" fmla="*/ 2045617 h 7249"/>
              <a:gd name="T22" fmla="*/ 911466 w 7208"/>
              <a:gd name="T23" fmla="*/ 2771743 h 7249"/>
              <a:gd name="T24" fmla="*/ 911466 w 7208"/>
              <a:gd name="T25" fmla="*/ 2771743 h 7249"/>
              <a:gd name="T26" fmla="*/ 184309 w 7208"/>
              <a:gd name="T27" fmla="*/ 3193041 h 7249"/>
              <a:gd name="T28" fmla="*/ 184309 w 7208"/>
              <a:gd name="T29" fmla="*/ 3193041 h 7249"/>
              <a:gd name="T30" fmla="*/ 0 w 7208"/>
              <a:gd name="T31" fmla="*/ 3474385 h 72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08" h="7249">
                <a:moveTo>
                  <a:pt x="0" y="7249"/>
                </a:moveTo>
                <a:lnTo>
                  <a:pt x="7208" y="7249"/>
                </a:lnTo>
                <a:lnTo>
                  <a:pt x="7208" y="0"/>
                </a:lnTo>
                <a:cubicBezTo>
                  <a:pt x="7078" y="318"/>
                  <a:pt x="7089" y="594"/>
                  <a:pt x="6688" y="995"/>
                </a:cubicBezTo>
                <a:cubicBezTo>
                  <a:pt x="6089" y="1593"/>
                  <a:pt x="5771" y="1275"/>
                  <a:pt x="5172" y="1874"/>
                </a:cubicBezTo>
                <a:cubicBezTo>
                  <a:pt x="4574" y="2472"/>
                  <a:pt x="4892" y="2790"/>
                  <a:pt x="4293" y="3389"/>
                </a:cubicBezTo>
                <a:cubicBezTo>
                  <a:pt x="3695" y="3988"/>
                  <a:pt x="3377" y="3669"/>
                  <a:pt x="2778" y="4268"/>
                </a:cubicBezTo>
                <a:cubicBezTo>
                  <a:pt x="2180" y="4867"/>
                  <a:pt x="2498" y="5185"/>
                  <a:pt x="1899" y="5783"/>
                </a:cubicBezTo>
                <a:cubicBezTo>
                  <a:pt x="1301" y="6382"/>
                  <a:pt x="983" y="6064"/>
                  <a:pt x="384" y="6662"/>
                </a:cubicBezTo>
                <a:cubicBezTo>
                  <a:pt x="159" y="6887"/>
                  <a:pt x="63" y="7073"/>
                  <a:pt x="0" y="72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4" name="Ryhmä 36"/>
          <p:cNvGrpSpPr/>
          <p:nvPr/>
        </p:nvGrpSpPr>
        <p:grpSpPr bwMode="black">
          <a:xfrm>
            <a:off x="472152" y="6228511"/>
            <a:ext cx="804333" cy="373549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08599" y="5457217"/>
            <a:ext cx="1420237" cy="670884"/>
          </a:xfrm>
        </p:spPr>
        <p:txBody>
          <a:bodyPr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67413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371922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777B5E-3BF8-44E0-84A6-C9A2CCAF2CF0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77825-31B8-4C0E-AFCB-C1912D55BF0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85276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339ADB-5F66-4BE3-B4D4-15A07FD2F033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CCF22-3A0C-4F61-B7EC-DC87E39470F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543293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742991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6982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80152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påra">
    <p:bg>
      <p:bgPr>
        <a:solidFill>
          <a:srgbClr val="009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77B761-F42F-432A-A2A2-9F817537CB9C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BA8A73-E991-4A54-A08B-D98139E1B50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946847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18849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336046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836192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21926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627633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1946263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2018615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äliotsikko">
    <p:bg>
      <p:bgPr>
        <a:solidFill>
          <a:srgbClr val="009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>
            <a:extLst>
              <a:ext uri="{FF2B5EF4-FFF2-40B4-BE49-F238E27FC236}">
                <a16:creationId xmlns:a16="http://schemas.microsoft.com/office/drawing/2014/main" id="{3E1CDAFA-81C4-4892-89BF-B96A1D7ACDF9}"/>
              </a:ext>
            </a:extLst>
          </p:cNvPr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3DAE22AE-3DDC-4DB2-97BF-7173981C2045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F5C1BB27-FC79-4E8A-98F8-4D7D92CDC5AC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0A947DDA-7F60-4C55-B02A-ABF5911AEFA6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D48EECC5-0576-4E59-A2ED-BD73ECB7A4EC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AF18572E-76E0-458F-BE1F-92BAD01E61E2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11A31E35-93CC-4117-B85F-96ED05A1A533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810CDBDA-AB4D-4A29-B99C-907C113055AE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A3EA720C-4D3D-4E05-8A4F-C56BD0FBE381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0F9AE846-EC2E-432B-A925-3933EF1322A8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1EF9E9CB-1020-4BCE-8C47-54A8EE84D5C7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A8ABFECB-796D-4369-B112-47424EB6A02B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7A802F0B-1ACA-4F13-8AA8-818A81ABE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BC464B4-B5A7-42B5-949B-0E379BDB54F2}" type="datetime1">
              <a:rPr lang="fi-FI"/>
              <a:pPr>
                <a:defRPr/>
              </a:pPr>
              <a:t>10.3.2023</a:t>
            </a:fld>
            <a:endParaRPr lang="fi-FI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789606BC-0FAC-4020-999B-F1B93AFC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9D8A7151-78DC-4DA0-80C1-AD9E5411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26EE45D-ED77-44FC-9232-F5F380C588D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63767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0000B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3F6E0A-1314-4022-A6EA-5B9A54CB0DEE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6D389-8F3C-4923-9FF9-13FB8D4EFF4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734351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rgbClr val="0000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399D7E-1F4F-42D7-A485-9B831B6C7E68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86B018-1C86-4BBE-8AB8-28FC4D2A8B8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0652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kupari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294E8D-C94D-4ABF-8179-6D6DD168F0DA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038EA0-4199-4A02-87EC-6ADA7BFD3A9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874814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8177AF-822A-4C1B-BA32-DFDC5C0E660B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DC7A2-B331-417B-A102-4ECA15C4CD8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71225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1047413" y="0"/>
            <a:ext cx="1141412" cy="6858000"/>
          </a:xfrm>
          <a:custGeom>
            <a:avLst/>
            <a:gdLst>
              <a:gd name="T0" fmla="*/ 107499 w 2359"/>
              <a:gd name="T1" fmla="*/ 0 h 14300"/>
              <a:gd name="T2" fmla="*/ 0 w 2359"/>
              <a:gd name="T3" fmla="*/ 340023 h 14300"/>
              <a:gd name="T4" fmla="*/ 115731 w 2359"/>
              <a:gd name="T5" fmla="*/ 771645 h 14300"/>
              <a:gd name="T6" fmla="*/ 0 w 2359"/>
              <a:gd name="T7" fmla="*/ 1203267 h 14300"/>
              <a:gd name="T8" fmla="*/ 115731 w 2359"/>
              <a:gd name="T9" fmla="*/ 1634890 h 14300"/>
              <a:gd name="T10" fmla="*/ 0 w 2359"/>
              <a:gd name="T11" fmla="*/ 2066032 h 14300"/>
              <a:gd name="T12" fmla="*/ 115731 w 2359"/>
              <a:gd name="T13" fmla="*/ 2497655 h 14300"/>
              <a:gd name="T14" fmla="*/ 115731 w 2359"/>
              <a:gd name="T15" fmla="*/ 2519716 h 14300"/>
              <a:gd name="T16" fmla="*/ 0 w 2359"/>
              <a:gd name="T17" fmla="*/ 2951338 h 14300"/>
              <a:gd name="T18" fmla="*/ 115731 w 2359"/>
              <a:gd name="T19" fmla="*/ 3382481 h 14300"/>
              <a:gd name="T20" fmla="*/ 0 w 2359"/>
              <a:gd name="T21" fmla="*/ 3814103 h 14300"/>
              <a:gd name="T22" fmla="*/ 115731 w 2359"/>
              <a:gd name="T23" fmla="*/ 4245725 h 14300"/>
              <a:gd name="T24" fmla="*/ 0 w 2359"/>
              <a:gd name="T25" fmla="*/ 4676868 h 14300"/>
              <a:gd name="T26" fmla="*/ 115731 w 2359"/>
              <a:gd name="T27" fmla="*/ 5108491 h 14300"/>
              <a:gd name="T28" fmla="*/ 0 w 2359"/>
              <a:gd name="T29" fmla="*/ 5540113 h 14300"/>
              <a:gd name="T30" fmla="*/ 115731 w 2359"/>
              <a:gd name="T31" fmla="*/ 5971256 h 14300"/>
              <a:gd name="T32" fmla="*/ 0 w 2359"/>
              <a:gd name="T33" fmla="*/ 6402878 h 14300"/>
              <a:gd name="T34" fmla="*/ 115731 w 2359"/>
              <a:gd name="T35" fmla="*/ 6834501 h 14300"/>
              <a:gd name="T36" fmla="*/ 115247 w 2359"/>
              <a:gd name="T37" fmla="*/ 6858000 h 14300"/>
              <a:gd name="T38" fmla="*/ 1142297 w 2359"/>
              <a:gd name="T39" fmla="*/ 6858000 h 14300"/>
              <a:gd name="T40" fmla="*/ 1142297 w 2359"/>
              <a:gd name="T41" fmla="*/ 0 h 14300"/>
              <a:gd name="T42" fmla="*/ 107499 w 2359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359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359" y="14300"/>
                </a:lnTo>
                <a:lnTo>
                  <a:pt x="2359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C0B6AF-9CA0-4BED-9331-22F8B3B0D198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8D1E72-1A72-4D13-A9F4-45A84E56991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584090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7EFD7B-5E1D-4EE7-BF15-9706ECE7AA9C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E47A7-7BE3-4936-9F6C-F283B40C5DC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684192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82608B57-8122-49B0-9CEA-FFBC9521DFD3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DC44EA1-2629-41DC-B257-D427B668D3E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514374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788F2CDC-95D9-467F-98F8-CC3ED1C519FB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BA15F85-B185-470B-822A-93E0BDA6823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40282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E89A4D-D304-40D3-AD3D-8E7A8C7BAD70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26AD7-15E1-4944-9649-5AA9C4323B5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563084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B0704F-AB10-4B91-BAAB-21BF2CBC0D2F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11C3D-AF82-40D9-9C6F-AD968C53158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226022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253959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440508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7751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vaakuna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53843D-CED7-4247-8670-74A8C1F08ED1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4DC884-AF3A-463D-A3AF-D3838C7650F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833716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178768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186312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605290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968388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08655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697812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4462794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D4F00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54C631-3842-4AC6-8C3F-69300A7B55F2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74E68-257D-4904-BC2B-BDE96327BAA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602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CC35BB-4A67-4551-9973-9AE26766ABDB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F18B57-84B6-4835-815B-C8C0CAFB3A5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202508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1246B1-4D1F-4853-BFE3-9CB9C4428027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D737F-1069-431E-B2B3-3AB2281D839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4426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tiili">
    <p:bg>
      <p:bgPr>
        <a:solidFill>
          <a:srgbClr val="DB2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E9C821-89B1-41BD-83A5-13E6104F1C0B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34DB15-F928-4C4B-A5F3-009B6CD3F3C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138001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806113" y="0"/>
            <a:ext cx="1395412" cy="6858000"/>
          </a:xfrm>
          <a:custGeom>
            <a:avLst/>
            <a:gdLst>
              <a:gd name="T0" fmla="*/ 30477 w 2885"/>
              <a:gd name="T1" fmla="*/ 0 h 14300"/>
              <a:gd name="T2" fmla="*/ 18383 w 2885"/>
              <a:gd name="T3" fmla="*/ 11990 h 14300"/>
              <a:gd name="T4" fmla="*/ 286874 w 2885"/>
              <a:gd name="T5" fmla="*/ 276718 h 14300"/>
              <a:gd name="T6" fmla="*/ 18383 w 2885"/>
              <a:gd name="T7" fmla="*/ 540967 h 14300"/>
              <a:gd name="T8" fmla="*/ 268491 w 2885"/>
              <a:gd name="T9" fmla="*/ 787951 h 14300"/>
              <a:gd name="T10" fmla="*/ 0 w 2885"/>
              <a:gd name="T11" fmla="*/ 1052199 h 14300"/>
              <a:gd name="T12" fmla="*/ 268491 w 2885"/>
              <a:gd name="T13" fmla="*/ 1316928 h 14300"/>
              <a:gd name="T14" fmla="*/ 0 w 2885"/>
              <a:gd name="T15" fmla="*/ 1581656 h 14300"/>
              <a:gd name="T16" fmla="*/ 268491 w 2885"/>
              <a:gd name="T17" fmla="*/ 1846385 h 14300"/>
              <a:gd name="T18" fmla="*/ 0 w 2885"/>
              <a:gd name="T19" fmla="*/ 2111113 h 14300"/>
              <a:gd name="T20" fmla="*/ 268491 w 2885"/>
              <a:gd name="T21" fmla="*/ 2375841 h 14300"/>
              <a:gd name="T22" fmla="*/ 0 w 2885"/>
              <a:gd name="T23" fmla="*/ 2640570 h 14300"/>
              <a:gd name="T24" fmla="*/ 268491 w 2885"/>
              <a:gd name="T25" fmla="*/ 2905298 h 14300"/>
              <a:gd name="T26" fmla="*/ 0 w 2885"/>
              <a:gd name="T27" fmla="*/ 3170027 h 14300"/>
              <a:gd name="T28" fmla="*/ 281553 w 2885"/>
              <a:gd name="T29" fmla="*/ 3447704 h 14300"/>
              <a:gd name="T30" fmla="*/ 18383 w 2885"/>
              <a:gd name="T31" fmla="*/ 3706677 h 14300"/>
              <a:gd name="T32" fmla="*/ 286874 w 2885"/>
              <a:gd name="T33" fmla="*/ 3971405 h 14300"/>
              <a:gd name="T34" fmla="*/ 18383 w 2885"/>
              <a:gd name="T35" fmla="*/ 4236134 h 14300"/>
              <a:gd name="T36" fmla="*/ 286874 w 2885"/>
              <a:gd name="T37" fmla="*/ 4500862 h 14300"/>
              <a:gd name="T38" fmla="*/ 18383 w 2885"/>
              <a:gd name="T39" fmla="*/ 4765591 h 14300"/>
              <a:gd name="T40" fmla="*/ 286874 w 2885"/>
              <a:gd name="T41" fmla="*/ 5030319 h 14300"/>
              <a:gd name="T42" fmla="*/ 18383 w 2885"/>
              <a:gd name="T43" fmla="*/ 5295047 h 14300"/>
              <a:gd name="T44" fmla="*/ 268491 w 2885"/>
              <a:gd name="T45" fmla="*/ 5541552 h 14300"/>
              <a:gd name="T46" fmla="*/ 0 w 2885"/>
              <a:gd name="T47" fmla="*/ 5806280 h 14300"/>
              <a:gd name="T48" fmla="*/ 268491 w 2885"/>
              <a:gd name="T49" fmla="*/ 6071009 h 14300"/>
              <a:gd name="T50" fmla="*/ 0 w 2885"/>
              <a:gd name="T51" fmla="*/ 6335737 h 14300"/>
              <a:gd name="T52" fmla="*/ 268491 w 2885"/>
              <a:gd name="T53" fmla="*/ 6600465 h 14300"/>
              <a:gd name="T54" fmla="*/ 7257 w 2885"/>
              <a:gd name="T55" fmla="*/ 6858000 h 14300"/>
              <a:gd name="T56" fmla="*/ 1395671 w 2885"/>
              <a:gd name="T57" fmla="*/ 6858000 h 14300"/>
              <a:gd name="T58" fmla="*/ 1395671 w 2885"/>
              <a:gd name="T59" fmla="*/ 0 h 14300"/>
              <a:gd name="T60" fmla="*/ 30477 w 2885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885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885" y="14300"/>
                </a:lnTo>
                <a:cubicBezTo>
                  <a:pt x="2885" y="9533"/>
                  <a:pt x="2885" y="4767"/>
                  <a:pt x="2885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4B4788-10A3-4983-8CAE-75063E2E256C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645509-B72B-4A2A-A12C-BE6E8B813F0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727764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413C35-162F-4B5B-AD93-CDC38DDD9E27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026E2-560B-4ED8-983B-C71417E2B17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57023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7D27A64D-31AC-481F-BAA2-A21533AC7B3E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1148E5E-2841-4118-B3ED-3693F3AF4EB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95258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B8603B4-A3EB-4355-9E09-B7CB8015A942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2426D12-0934-41CE-A654-C9D6A1E25E7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857738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BB2B7A-E282-4CEA-93E1-86CD57F212A7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CA5F8-10AC-4B41-92D6-AB20006BB15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683837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6BDDBF-E60C-4B03-B67F-2EC98025E6CE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AF9DC-9BD0-431F-BA82-439DA45C8B7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953222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8634068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8125437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381736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24627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umu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18B7E2-0E9F-47B1-9CEF-423584863011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6B5726-2C76-4DBB-87C0-5CDA36BA406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245161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559877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519415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148533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318015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32569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783528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009246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4D92E2-2C56-4276-8188-F726CA3D0362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76F7C-698C-417C-AE54-B91A3588F02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06286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rgbClr val="009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A1DACE-1E28-461A-B8B4-3139796E71A6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D12742-1A2C-41AD-AB31-6546DB9B9E2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336208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D26B20-C5B7-4296-BCEC-37B1B2572EE8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7A100-B700-4D1E-A1C6-318A2A0ED29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250451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6"/>
          <p:cNvSpPr>
            <a:spLocks noChangeArrowheads="1"/>
          </p:cNvSpPr>
          <p:nvPr/>
        </p:nvSpPr>
        <p:spPr bwMode="auto">
          <a:xfrm>
            <a:off x="11050588" y="0"/>
            <a:ext cx="1141412" cy="6858000"/>
          </a:xfrm>
          <a:prstGeom prst="rect">
            <a:avLst/>
          </a:pr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fi-FI" alt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D386BE-C46D-4E07-A0ED-1322C07EA089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1F2C3A-88AF-4763-87D2-523BB17E52E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31110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metr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5DC13C-3F2A-456E-8DBC-01FF0C01CAB1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746F65-CC27-4CFB-B7FF-631B145A554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081077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6F6033-BF0F-4C08-B690-2DB746CBE781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A4FDB-25A6-4E76-BE4E-187E86A1879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308336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787F6F79-7279-4C9F-A8BF-47925F6A7837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4894839-B06F-4062-BD19-42AFB40784C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090919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FB978DF-1FE5-4418-8AB4-9861872C862A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CE68110-2A96-4280-8887-5938214FDC4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56183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470F73-B093-4E3B-A97B-AAD746234D29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9FD15-10F6-4937-ADCA-77EBCE051B4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052794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6664DB-9EFE-455A-99DE-CFAFAA734FEC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D2BAA-AF7C-4BD8-8A6A-833E301ACCB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345167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787832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2227893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713069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669483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4588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734D33-8999-4AEA-AD98-F0992352E135}" type="datetime1">
              <a:rPr lang="fi-FI" altLang="fi-FI"/>
              <a:pPr/>
              <a:t>10.3.2023</a:t>
            </a:fld>
            <a:endParaRPr lang="fi-FI" alt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13D1A-D792-46BE-BF00-B319C42E8C34}" type="slidenum">
              <a:rPr lang="fi-FI" altLang="fi-FI"/>
              <a:pPr/>
              <a:t>‹#›</a:t>
            </a:fld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15758888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563168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2826309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917216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725053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9856806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18424-B92D-4C7F-9415-053F3295D071}" type="datetime1">
              <a:rPr lang="fi-FI"/>
              <a:pPr>
                <a:defRPr/>
              </a:pPr>
              <a:t>10.3.2023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EA9D4-F515-4902-867A-B247646F5EC2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57063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neg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02CA6CF-4EF4-4EDF-833B-5D8CF04DD2BC}" type="datetime1">
              <a:rPr lang="fi-FI"/>
              <a:pPr>
                <a:defRPr/>
              </a:pPr>
              <a:t>10.3.2023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C1B8BA-E752-4A6E-B972-C427D7AF2F1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67062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påra">
    <p:bg>
      <p:bgPr>
        <a:solidFill>
          <a:srgbClr val="009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4084C8E-DC1F-4491-AD0F-182C7767E846}" type="datetime1">
              <a:rPr lang="fi-FI"/>
              <a:pPr>
                <a:defRPr/>
              </a:pPr>
              <a:t>10.3.2023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3C8415-1B72-4FAC-85DD-F8537DE87A4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50233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kupari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ACC9818-8430-4D53-A945-C872F47357F2}" type="datetime1">
              <a:rPr lang="fi-FI"/>
              <a:pPr>
                <a:defRPr/>
              </a:pPr>
              <a:t>10.3.2023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F4F4E3F-355E-4C1B-88E4-17712E5DC9F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568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vaakuna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FAB405A-0E74-4A80-B9D8-F3E404679E11}" type="datetime1">
              <a:rPr lang="fi-FI"/>
              <a:pPr>
                <a:defRPr/>
              </a:pPr>
              <a:t>10.3.2023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8C0711-CEB3-48AA-876C-ACEFABF9422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139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26" Type="http://schemas.openxmlformats.org/officeDocument/2006/relationships/slideLayout" Target="../slideLayouts/slideLayout120.xml"/><Relationship Id="rId21" Type="http://schemas.openxmlformats.org/officeDocument/2006/relationships/slideLayout" Target="../slideLayouts/slideLayout115.xml"/><Relationship Id="rId34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5" Type="http://schemas.openxmlformats.org/officeDocument/2006/relationships/slideLayout" Target="../slideLayouts/slideLayout119.xml"/><Relationship Id="rId33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slideLayout" Target="../slideLayouts/slideLayout114.xml"/><Relationship Id="rId29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24" Type="http://schemas.openxmlformats.org/officeDocument/2006/relationships/slideLayout" Target="../slideLayouts/slideLayout118.xml"/><Relationship Id="rId32" Type="http://schemas.openxmlformats.org/officeDocument/2006/relationships/slideLayout" Target="../slideLayouts/slideLayout126.xml"/><Relationship Id="rId37" Type="http://schemas.openxmlformats.org/officeDocument/2006/relationships/theme" Target="../theme/theme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23" Type="http://schemas.openxmlformats.org/officeDocument/2006/relationships/slideLayout" Target="../slideLayouts/slideLayout117.xml"/><Relationship Id="rId28" Type="http://schemas.openxmlformats.org/officeDocument/2006/relationships/slideLayout" Target="../slideLayouts/slideLayout122.xml"/><Relationship Id="rId36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04.xml"/><Relationship Id="rId19" Type="http://schemas.openxmlformats.org/officeDocument/2006/relationships/slideLayout" Target="../slideLayouts/slideLayout113.xml"/><Relationship Id="rId31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slideLayout" Target="../slideLayouts/slideLayout116.xml"/><Relationship Id="rId27" Type="http://schemas.openxmlformats.org/officeDocument/2006/relationships/slideLayout" Target="../slideLayouts/slideLayout121.xml"/><Relationship Id="rId30" Type="http://schemas.openxmlformats.org/officeDocument/2006/relationships/slideLayout" Target="../slideLayouts/slideLayout124.xml"/><Relationship Id="rId35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307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300">
                <a:solidFill>
                  <a:srgbClr val="000000"/>
                </a:solidFill>
              </a:defRPr>
            </a:lvl1pPr>
          </a:lstStyle>
          <a:p>
            <a:fld id="{B84E7E78-2015-4483-9F30-05B54544AF71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r" eaLnBrk="1" hangingPunct="1">
              <a:defRPr sz="1300" b="1">
                <a:solidFill>
                  <a:srgbClr val="000000"/>
                </a:solidFill>
              </a:defRPr>
            </a:lvl1pPr>
          </a:lstStyle>
          <a:p>
            <a:fld id="{A69FE29E-46A3-48D4-A82E-DA5F156B67DC}" type="slidenum">
              <a:rPr lang="fi-FI" altLang="fi-FI"/>
              <a:pPr/>
              <a:t>‹#›</a:t>
            </a:fld>
            <a:endParaRPr lang="fi-FI" altLang="fi-FI"/>
          </a:p>
        </p:txBody>
      </p:sp>
      <p:grpSp>
        <p:nvGrpSpPr>
          <p:cNvPr id="3079" name="Ryhmä 6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3080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1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2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3083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4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5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6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3087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8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9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90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21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22" r:id="rId15"/>
    <p:sldLayoutId id="2147483823" r:id="rId16"/>
    <p:sldLayoutId id="2147483824" r:id="rId17"/>
    <p:sldLayoutId id="2147483825" r:id="rId18"/>
    <p:sldLayoutId id="2147483826" r:id="rId19"/>
    <p:sldLayoutId id="2147483827" r:id="rId20"/>
    <p:sldLayoutId id="2147483828" r:id="rId21"/>
    <p:sldLayoutId id="2147483864" r:id="rId22"/>
    <p:sldLayoutId id="2147483865" r:id="rId23"/>
    <p:sldLayoutId id="2147483866" r:id="rId24"/>
    <p:sldLayoutId id="2147483829" r:id="rId25"/>
    <p:sldLayoutId id="2147483830" r:id="rId26"/>
    <p:sldLayoutId id="2147483867" r:id="rId27"/>
    <p:sldLayoutId id="2147483868" r:id="rId28"/>
    <p:sldLayoutId id="2147483869" r:id="rId29"/>
    <p:sldLayoutId id="2147483870" r:id="rId30"/>
    <p:sldLayoutId id="2147483871" r:id="rId31"/>
    <p:sldLayoutId id="2147483872" r:id="rId32"/>
    <p:sldLayoutId id="2147483873" r:id="rId33"/>
    <p:sldLayoutId id="2147483874" r:id="rId34"/>
    <p:sldLayoutId id="2147483875" r:id="rId35"/>
    <p:sldLayoutId id="2147483876" r:id="rId36"/>
    <p:sldLayoutId id="2147483913" r:id="rId37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4099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300">
                <a:solidFill>
                  <a:srgbClr val="0000BF"/>
                </a:solidFill>
              </a:defRPr>
            </a:lvl1pPr>
          </a:lstStyle>
          <a:p>
            <a:fld id="{D873200E-055B-4D81-B08D-1A2286826C1F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B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r" eaLnBrk="1" hangingPunct="1">
              <a:defRPr sz="1300" b="1">
                <a:solidFill>
                  <a:srgbClr val="0000BF"/>
                </a:solidFill>
              </a:defRPr>
            </a:lvl1pPr>
          </a:lstStyle>
          <a:p>
            <a:fld id="{DA6EF378-0917-4AF9-A47E-5B4AB6A9C881}" type="slidenum">
              <a:rPr lang="fi-FI" altLang="fi-FI"/>
              <a:pPr/>
              <a:t>‹#›</a:t>
            </a:fld>
            <a:endParaRPr lang="fi-FI" altLang="fi-FI"/>
          </a:p>
        </p:txBody>
      </p:sp>
      <p:grpSp>
        <p:nvGrpSpPr>
          <p:cNvPr id="7" name="Ryhmä 6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0000BF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77" r:id="rId2"/>
    <p:sldLayoutId id="2147483832" r:id="rId3"/>
    <p:sldLayoutId id="2147483878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  <p:sldLayoutId id="2147483887" r:id="rId18"/>
    <p:sldLayoutId id="2147483888" r:id="rId19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0000BF"/>
          </a:solidFill>
          <a:latin typeface="Arial Black" panose="020B0A040201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itchFamily="34" charset="0"/>
        </a:defRPr>
      </a:lvl9pPr>
    </p:titleStyle>
    <p:bodyStyle>
      <a:lvl1pPr marL="228600" indent="-228600" algn="l" rtl="0" fontAlgn="base">
        <a:spcBef>
          <a:spcPct val="0"/>
        </a:spcBef>
        <a:spcAft>
          <a:spcPct val="0"/>
        </a:spcAft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spcBef>
          <a:spcPct val="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5123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300">
                <a:solidFill>
                  <a:srgbClr val="FD4F00"/>
                </a:solidFill>
              </a:defRPr>
            </a:lvl1pPr>
          </a:lstStyle>
          <a:p>
            <a:fld id="{C5A35C4A-CBF5-42C0-B2A5-0358D859ED83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r" eaLnBrk="1" hangingPunct="1">
              <a:defRPr sz="1300" b="1">
                <a:solidFill>
                  <a:srgbClr val="FD4F00"/>
                </a:solidFill>
              </a:defRPr>
            </a:lvl1pPr>
          </a:lstStyle>
          <a:p>
            <a:fld id="{ECB7694A-9DA9-49B9-8649-53FA88E9383C}" type="slidenum">
              <a:rPr lang="fi-FI" altLang="fi-FI"/>
              <a:pPr/>
              <a:t>‹#›</a:t>
            </a:fld>
            <a:endParaRPr lang="fi-FI" altLang="fi-FI"/>
          </a:p>
        </p:txBody>
      </p:sp>
      <p:grpSp>
        <p:nvGrpSpPr>
          <p:cNvPr id="7" name="Ryhmä 6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D4F00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89" r:id="rId2"/>
    <p:sldLayoutId id="2147483839" r:id="rId3"/>
    <p:sldLayoutId id="2147483890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  <p:sldLayoutId id="2147483899" r:id="rId18"/>
    <p:sldLayoutId id="2147483900" r:id="rId19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FD4F00"/>
          </a:solidFill>
          <a:latin typeface="Arial Black" panose="020B0A040201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itchFamily="34" charset="0"/>
        </a:defRPr>
      </a:lvl9pPr>
    </p:titleStyle>
    <p:bodyStyle>
      <a:lvl1pPr marL="228600" indent="-228600" algn="l" rtl="0" fontAlgn="base">
        <a:spcBef>
          <a:spcPct val="0"/>
        </a:spcBef>
        <a:spcAft>
          <a:spcPct val="0"/>
        </a:spcAft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spcBef>
          <a:spcPct val="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614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300">
                <a:solidFill>
                  <a:srgbClr val="009246"/>
                </a:solidFill>
              </a:defRPr>
            </a:lvl1pPr>
          </a:lstStyle>
          <a:p>
            <a:fld id="{582B59C0-1A7A-47B9-BD7A-DEF57CB98779}" type="datetime1">
              <a:rPr lang="fi-FI" altLang="fi-FI"/>
              <a:pPr/>
              <a:t>10.3.2023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924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r" eaLnBrk="1" hangingPunct="1">
              <a:defRPr sz="1300" b="1">
                <a:solidFill>
                  <a:srgbClr val="009246"/>
                </a:solidFill>
              </a:defRPr>
            </a:lvl1pPr>
          </a:lstStyle>
          <a:p>
            <a:fld id="{B6062FC5-5FF0-456C-9D0B-BBB8D11585EE}" type="slidenum">
              <a:rPr lang="fi-FI" altLang="fi-FI"/>
              <a:pPr/>
              <a:t>‹#›</a:t>
            </a:fld>
            <a:endParaRPr lang="fi-FI" altLang="fi-FI"/>
          </a:p>
        </p:txBody>
      </p:sp>
      <p:grpSp>
        <p:nvGrpSpPr>
          <p:cNvPr id="7" name="Ryhmä 6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009246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901" r:id="rId2"/>
    <p:sldLayoutId id="2147483846" r:id="rId3"/>
    <p:sldLayoutId id="2147483902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009246"/>
          </a:solidFill>
          <a:latin typeface="Arial Black" panose="020B0A040201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itchFamily="34" charset="0"/>
        </a:defRPr>
      </a:lvl9pPr>
    </p:titleStyle>
    <p:bodyStyle>
      <a:lvl1pPr marL="228600" indent="-228600" algn="l" rtl="0" fontAlgn="base">
        <a:spcBef>
          <a:spcPct val="0"/>
        </a:spcBef>
        <a:spcAft>
          <a:spcPct val="0"/>
        </a:spcAft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spcBef>
          <a:spcPct val="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307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BCD0DADD-3889-4DBA-B903-D6A54DB0C19A}" type="datetime1">
              <a:rPr lang="fi-FI"/>
              <a:pPr>
                <a:defRPr/>
              </a:pPr>
              <a:t>10.3.2023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0F764936-725E-45F7-B87A-FF7A776383D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grpSp>
        <p:nvGrpSpPr>
          <p:cNvPr id="3079" name="Ryhmä 6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3080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81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82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>
                <a:solidFill>
                  <a:prstClr val="black"/>
                </a:solidFill>
              </a:endParaRPr>
            </a:p>
          </p:txBody>
        </p:sp>
        <p:sp>
          <p:nvSpPr>
            <p:cNvPr id="3083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84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85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86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>
                <a:solidFill>
                  <a:prstClr val="black"/>
                </a:solidFill>
              </a:endParaRPr>
            </a:p>
          </p:txBody>
        </p:sp>
        <p:sp>
          <p:nvSpPr>
            <p:cNvPr id="3087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88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89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90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553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  <p:sldLayoutId id="2147483931" r:id="rId17"/>
    <p:sldLayoutId id="2147483932" r:id="rId18"/>
    <p:sldLayoutId id="2147483933" r:id="rId19"/>
    <p:sldLayoutId id="2147483934" r:id="rId20"/>
    <p:sldLayoutId id="2147483935" r:id="rId21"/>
    <p:sldLayoutId id="2147483936" r:id="rId22"/>
    <p:sldLayoutId id="2147483937" r:id="rId23"/>
    <p:sldLayoutId id="2147483938" r:id="rId24"/>
    <p:sldLayoutId id="2147483939" r:id="rId25"/>
    <p:sldLayoutId id="2147483940" r:id="rId26"/>
    <p:sldLayoutId id="2147483941" r:id="rId27"/>
    <p:sldLayoutId id="2147483942" r:id="rId28"/>
    <p:sldLayoutId id="2147483943" r:id="rId29"/>
    <p:sldLayoutId id="2147483944" r:id="rId30"/>
    <p:sldLayoutId id="2147483945" r:id="rId31"/>
    <p:sldLayoutId id="2147483946" r:id="rId32"/>
    <p:sldLayoutId id="2147483947" r:id="rId33"/>
    <p:sldLayoutId id="2147483948" r:id="rId34"/>
    <p:sldLayoutId id="2147483949" r:id="rId35"/>
    <p:sldLayoutId id="2147483950" r:id="rId36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marL="2286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8B039-8AA1-4EDB-B293-B1ED147FF1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Paloheinän kota</a:t>
            </a:r>
            <a:br>
              <a:rPr lang="fi-FI" dirty="0"/>
            </a:b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C29F9-43A1-4579-A06D-0EF0A96C48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8563" y="1959984"/>
            <a:ext cx="10709478" cy="972000"/>
          </a:xfrm>
        </p:spPr>
        <p:txBody>
          <a:bodyPr/>
          <a:lstStyle/>
          <a:p>
            <a:r>
              <a:rPr lang="fi-FI" sz="2800" dirty="0"/>
              <a:t>Puistosuunnitelman hyväksyminen</a:t>
            </a:r>
          </a:p>
          <a:p>
            <a:r>
              <a:rPr lang="fi-FI" sz="2800" dirty="0"/>
              <a:t>xx.xx.2023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1547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693D-7669-4288-B62A-74B6ACA6D60B}" type="datetime1">
              <a:rPr lang="fi-FI" smtClean="0"/>
              <a:pPr/>
              <a:t>10.3.2023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1945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7FF324-EC46-498A-9D29-1A75B8105C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13" t="8656" r="9156" b="4665"/>
          <a:stretch/>
        </p:blipFill>
        <p:spPr>
          <a:xfrm>
            <a:off x="2351314" y="888855"/>
            <a:ext cx="9379404" cy="5325440"/>
          </a:xfrm>
          <a:prstGeom prst="rect">
            <a:avLst/>
          </a:prstGeom>
        </p:spPr>
      </p:pic>
      <p:sp>
        <p:nvSpPr>
          <p:cNvPr id="8" name="Päivämäärän paikkamerkki 3"/>
          <p:cNvSpPr>
            <a:spLocks noGrp="1"/>
          </p:cNvSpPr>
          <p:nvPr>
            <p:ph type="dt" sz="half" idx="4294967295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/>
          <a:lstStyle/>
          <a:p>
            <a:fld id="{05734D33-8999-4AEA-AD98-F0992352E135}" type="datetime1">
              <a:rPr lang="fi-FI" altLang="fi-FI" smtClean="0"/>
              <a:pPr/>
              <a:t>10.3.2023</a:t>
            </a:fld>
            <a:endParaRPr lang="fi-FI" alt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A317AC2-AA6E-463A-9F20-76DA666E5EED}"/>
              </a:ext>
            </a:extLst>
          </p:cNvPr>
          <p:cNvSpPr txBox="1">
            <a:spLocks/>
          </p:cNvSpPr>
          <p:nvPr/>
        </p:nvSpPr>
        <p:spPr bwMode="auto">
          <a:xfrm>
            <a:off x="378823" y="198146"/>
            <a:ext cx="63722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l" eaLnBrk="1" hangingPunct="1"/>
            <a:r>
              <a:rPr lang="fi-FI" altLang="fi-FI" sz="2800" b="1" dirty="0">
                <a:solidFill>
                  <a:srgbClr val="00924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Sijainti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00C007D0-E586-40D2-B642-22A42391A39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82" y="6214295"/>
            <a:ext cx="810169" cy="375890"/>
          </a:xfrm>
          <a:prstGeom prst="rect">
            <a:avLst/>
          </a:prstGeom>
        </p:spPr>
      </p:pic>
      <p:sp>
        <p:nvSpPr>
          <p:cNvPr id="11" name="Ellipsi 10">
            <a:extLst>
              <a:ext uri="{FF2B5EF4-FFF2-40B4-BE49-F238E27FC236}">
                <a16:creationId xmlns:a16="http://schemas.microsoft.com/office/drawing/2014/main" id="{C51B3D73-CED6-4549-9F9B-E9F3487E14AB}"/>
              </a:ext>
            </a:extLst>
          </p:cNvPr>
          <p:cNvSpPr/>
          <p:nvPr/>
        </p:nvSpPr>
        <p:spPr>
          <a:xfrm rot="19126994">
            <a:off x="6618106" y="2158024"/>
            <a:ext cx="1422913" cy="1949897"/>
          </a:xfrm>
          <a:prstGeom prst="ellipse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DDB340F-D89A-4524-A28A-E4E9D10CEFB1}"/>
              </a:ext>
            </a:extLst>
          </p:cNvPr>
          <p:cNvSpPr txBox="1">
            <a:spLocks/>
          </p:cNvSpPr>
          <p:nvPr/>
        </p:nvSpPr>
        <p:spPr bwMode="auto">
          <a:xfrm>
            <a:off x="3473723" y="457302"/>
            <a:ext cx="8108678" cy="33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l" eaLnBrk="1" hangingPunct="1"/>
            <a:r>
              <a:rPr lang="fi-FI" alt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Paloheinän kodan suunnittelualueen sijainti, ilmakuva 2022</a:t>
            </a:r>
          </a:p>
        </p:txBody>
      </p:sp>
    </p:spTree>
    <p:extLst>
      <p:ext uri="{BB962C8B-B14F-4D97-AF65-F5344CB8AC3E}">
        <p14:creationId xmlns:p14="http://schemas.microsoft.com/office/powerpoint/2010/main" val="3946073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4EED70-8101-42EC-BB3B-FE0A496D3D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15" t="4083" r="2354" b="14148"/>
          <a:stretch/>
        </p:blipFill>
        <p:spPr>
          <a:xfrm>
            <a:off x="2351314" y="888856"/>
            <a:ext cx="9379404" cy="5325439"/>
          </a:xfrm>
          <a:prstGeom prst="rect">
            <a:avLst/>
          </a:prstGeom>
        </p:spPr>
      </p:pic>
      <p:sp>
        <p:nvSpPr>
          <p:cNvPr id="8" name="Päivämäärän paikkamerkki 3"/>
          <p:cNvSpPr>
            <a:spLocks noGrp="1"/>
          </p:cNvSpPr>
          <p:nvPr>
            <p:ph type="dt" sz="half" idx="4294967295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/>
          <a:lstStyle/>
          <a:p>
            <a:fld id="{05734D33-8999-4AEA-AD98-F0992352E135}" type="datetime1">
              <a:rPr lang="fi-FI" altLang="fi-FI" smtClean="0"/>
              <a:pPr/>
              <a:t>10.3.2023</a:t>
            </a:fld>
            <a:endParaRPr lang="fi-FI" alt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A317AC2-AA6E-463A-9F20-76DA666E5EED}"/>
              </a:ext>
            </a:extLst>
          </p:cNvPr>
          <p:cNvSpPr txBox="1">
            <a:spLocks/>
          </p:cNvSpPr>
          <p:nvPr/>
        </p:nvSpPr>
        <p:spPr bwMode="auto">
          <a:xfrm>
            <a:off x="378823" y="198146"/>
            <a:ext cx="63722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l" eaLnBrk="1" hangingPunct="1"/>
            <a:r>
              <a:rPr lang="fi-FI" altLang="fi-FI" sz="2800" b="1" dirty="0">
                <a:solidFill>
                  <a:srgbClr val="00924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Asemakaava</a:t>
            </a:r>
            <a:endParaRPr lang="en-US" altLang="fi-FI" sz="2800" b="1" dirty="0">
              <a:solidFill>
                <a:srgbClr val="00924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00C007D0-E586-40D2-B642-22A42391A39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82" y="6214295"/>
            <a:ext cx="810169" cy="37589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2D171C0-0E34-4E27-A1F1-0052CAEAC738}"/>
              </a:ext>
            </a:extLst>
          </p:cNvPr>
          <p:cNvSpPr txBox="1">
            <a:spLocks/>
          </p:cNvSpPr>
          <p:nvPr/>
        </p:nvSpPr>
        <p:spPr bwMode="auto">
          <a:xfrm>
            <a:off x="3473723" y="457302"/>
            <a:ext cx="8108678" cy="33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l" eaLnBrk="1" hangingPunct="1"/>
            <a:r>
              <a:rPr lang="fi-FI" alt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Paloheinän kodan sijainti Keskuspuiston pohjoisosan asemakaavassa 11905</a:t>
            </a:r>
            <a:endParaRPr lang="en-US" altLang="fi-FI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i 10">
            <a:extLst>
              <a:ext uri="{FF2B5EF4-FFF2-40B4-BE49-F238E27FC236}">
                <a16:creationId xmlns:a16="http://schemas.microsoft.com/office/drawing/2014/main" id="{D1462315-6857-4F96-9229-A86579D2F71C}"/>
              </a:ext>
            </a:extLst>
          </p:cNvPr>
          <p:cNvSpPr/>
          <p:nvPr/>
        </p:nvSpPr>
        <p:spPr>
          <a:xfrm rot="19126994">
            <a:off x="7802639" y="2388749"/>
            <a:ext cx="517879" cy="709679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9240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83484C-34BE-4350-9A0D-0F9F4AA4058E}" type="slidenum">
              <a:rPr lang="fi-FI" altLang="fi-FI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7F574A2-D69B-41EA-B1DC-0220463D47AD}"/>
              </a:ext>
            </a:extLst>
          </p:cNvPr>
          <p:cNvSpPr txBox="1">
            <a:spLocks/>
          </p:cNvSpPr>
          <p:nvPr/>
        </p:nvSpPr>
        <p:spPr bwMode="auto">
          <a:xfrm>
            <a:off x="378823" y="198146"/>
            <a:ext cx="63722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l" eaLnBrk="1" hangingPunct="1"/>
            <a:r>
              <a:rPr lang="fi-FI" altLang="fi-FI" sz="2800" b="1" dirty="0">
                <a:solidFill>
                  <a:srgbClr val="00924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Puistosuunnitelmaluonnos</a:t>
            </a:r>
            <a:endParaRPr lang="en-US" altLang="fi-FI" sz="2800" b="1" dirty="0">
              <a:solidFill>
                <a:srgbClr val="00924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C993C8-2BFD-4D43-A960-2FC8395A252F}"/>
              </a:ext>
            </a:extLst>
          </p:cNvPr>
          <p:cNvSpPr/>
          <p:nvPr/>
        </p:nvSpPr>
        <p:spPr>
          <a:xfrm>
            <a:off x="8049515" y="889219"/>
            <a:ext cx="37636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Tavoitteena on parantaa Paloheinän virkistysalueen palveluntarjontaa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Kodan sisäänkäynti on etelään päin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Kodalle johtaa kivituhkapintainen kulkuväylä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Kodan vieressä on oleskelualue, jonne mahtuu viisi pöytäryhmää eväiden syöntiä varten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Oleskelualueen yhteydessä on loivapiirteinen hulevesipainanne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Projekti on osa Helsingin osallistavan budjetoinnin toimintaa ja se on äänestetty toteutettavaksi OmaStadi-verkkoalustalla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Kodan rakentaminen ei aiheuta viereisten metsäalueiden puiden kaatamista, maaston merkittävää muokkaamista eikä paloturvallisuuden tai luontoarvojen heikentymistä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601D71D-2101-4110-92A1-D6546CDAC4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00569" y="840951"/>
            <a:ext cx="5357435" cy="53508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67E923-C387-4D06-813B-0CA4EB054CC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9750" y="3744836"/>
            <a:ext cx="2269765" cy="244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83484C-34BE-4350-9A0D-0F9F4AA4058E}" type="slidenum">
              <a:rPr lang="fi-FI" altLang="fi-FI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7F574A2-D69B-41EA-B1DC-0220463D47AD}"/>
              </a:ext>
            </a:extLst>
          </p:cNvPr>
          <p:cNvSpPr txBox="1">
            <a:spLocks/>
          </p:cNvSpPr>
          <p:nvPr/>
        </p:nvSpPr>
        <p:spPr bwMode="auto">
          <a:xfrm>
            <a:off x="378823" y="198146"/>
            <a:ext cx="836458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l" eaLnBrk="1" hangingPunct="1"/>
            <a:r>
              <a:rPr lang="fi-FI" altLang="fi-FI" sz="2800" b="1" dirty="0">
                <a:solidFill>
                  <a:srgbClr val="00924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Puistosuunnitelmaluonnos, leikkaus 1</a:t>
            </a:r>
            <a:endParaRPr lang="en-US" altLang="fi-FI" sz="2800" b="1" dirty="0">
              <a:solidFill>
                <a:srgbClr val="00924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AC7F51-6325-4400-973F-9903246367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78823" y="1822161"/>
            <a:ext cx="11564983" cy="3411364"/>
          </a:xfrm>
          <a:prstGeom prst="rect">
            <a:avLst/>
          </a:prstGeom>
        </p:spPr>
      </p:pic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3DEFFF58-F530-4120-8A50-08C9AD54ADF9}"/>
              </a:ext>
            </a:extLst>
          </p:cNvPr>
          <p:cNvSpPr txBox="1">
            <a:spLocks/>
          </p:cNvSpPr>
          <p:nvPr/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fi-FI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300" kern="120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05734D33-8999-4AEA-AD98-F0992352E135}" type="datetime1">
              <a:rPr lang="fi-FI" altLang="fi-FI" smtClean="0"/>
              <a:pPr/>
              <a:t>10.3.2023</a:t>
            </a:fld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536894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83484C-34BE-4350-9A0D-0F9F4AA4058E}" type="slidenum">
              <a:rPr lang="fi-FI" altLang="fi-FI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7F574A2-D69B-41EA-B1DC-0220463D47AD}"/>
              </a:ext>
            </a:extLst>
          </p:cNvPr>
          <p:cNvSpPr txBox="1">
            <a:spLocks/>
          </p:cNvSpPr>
          <p:nvPr/>
        </p:nvSpPr>
        <p:spPr bwMode="auto">
          <a:xfrm>
            <a:off x="378823" y="198146"/>
            <a:ext cx="836458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l" eaLnBrk="1" hangingPunct="1"/>
            <a:r>
              <a:rPr lang="fi-FI" altLang="fi-FI" sz="2800" b="1" dirty="0">
                <a:solidFill>
                  <a:srgbClr val="00924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Puistosuunnitelmaluonnos, leikkaus 2</a:t>
            </a:r>
            <a:endParaRPr lang="en-US" altLang="fi-FI" sz="2800" b="1" dirty="0">
              <a:solidFill>
                <a:srgbClr val="00924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C71BAF-FA7D-4ABE-870A-21D0290D03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78823" y="1822161"/>
            <a:ext cx="11564982" cy="3411364"/>
          </a:xfrm>
          <a:prstGeom prst="rect">
            <a:avLst/>
          </a:prstGeom>
        </p:spPr>
      </p:pic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04823F24-6B62-4DFC-80DD-2B9AD4DC237F}"/>
              </a:ext>
            </a:extLst>
          </p:cNvPr>
          <p:cNvSpPr txBox="1">
            <a:spLocks/>
          </p:cNvSpPr>
          <p:nvPr/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fi-FI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300" kern="120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05734D33-8999-4AEA-AD98-F0992352E135}" type="datetime1">
              <a:rPr lang="fi-FI" altLang="fi-FI" smtClean="0"/>
              <a:pPr/>
              <a:t>10.3.2023</a:t>
            </a:fld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3553090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n paikkamerkki 12">
            <a:extLst>
              <a:ext uri="{FF2B5EF4-FFF2-40B4-BE49-F238E27FC236}">
                <a16:creationId xmlns:a16="http://schemas.microsoft.com/office/drawing/2014/main" id="{F96640CB-EA64-4B73-A138-19A7DA687C7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11477" b="11443"/>
          <a:stretch/>
        </p:blipFill>
        <p:spPr>
          <a:xfrm>
            <a:off x="0" y="-52254"/>
            <a:ext cx="12192000" cy="5286103"/>
          </a:xfr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BEEC0DD1-BDBE-684C-9FD1-ECD9F17CE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400"/>
            <a:ext cx="11234738" cy="671513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i-FI" sz="2000" dirty="0"/>
              <a:t>Havainnekuva Paloheinän majan suunnasta etelästä</a:t>
            </a:r>
          </a:p>
        </p:txBody>
      </p:sp>
      <p:sp>
        <p:nvSpPr>
          <p:cNvPr id="123907" name="Dian numeron paikkamerkki 5">
            <a:extLst>
              <a:ext uri="{FF2B5EF4-FFF2-40B4-BE49-F238E27FC236}">
                <a16:creationId xmlns:a16="http://schemas.microsoft.com/office/drawing/2014/main" id="{B89A16F9-D17F-C54C-B596-AD9BBDFD934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48F1FD71-1A5B-0044-B53D-E8E393D2E1DC}" type="slidenum">
              <a:rPr lang="fi-FI" altLang="fi-FI" sz="13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7</a:t>
            </a:fld>
            <a:endParaRPr lang="fi-FI" altLang="fi-FI" sz="1300">
              <a:solidFill>
                <a:srgbClr val="000000"/>
              </a:solidFill>
            </a:endParaRPr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3085B8F4-667D-4D2C-9DC3-5885CD47DD04}"/>
              </a:ext>
            </a:extLst>
          </p:cNvPr>
          <p:cNvSpPr txBox="1">
            <a:spLocks/>
          </p:cNvSpPr>
          <p:nvPr/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fi-FI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300" kern="120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05734D33-8999-4AEA-AD98-F0992352E135}" type="datetime1">
              <a:rPr lang="fi-FI" altLang="fi-FI" smtClean="0"/>
              <a:pPr/>
              <a:t>10.3.2023</a:t>
            </a:fld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409080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BEEC0DD1-BDBE-684C-9FD1-ECD9F17CE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400"/>
            <a:ext cx="11234738" cy="671513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i-FI" sz="2000" dirty="0"/>
              <a:t>Havainnekuva pohjoisesta</a:t>
            </a:r>
          </a:p>
        </p:txBody>
      </p:sp>
      <p:sp>
        <p:nvSpPr>
          <p:cNvPr id="123907" name="Dian numeron paikkamerkki 5">
            <a:extLst>
              <a:ext uri="{FF2B5EF4-FFF2-40B4-BE49-F238E27FC236}">
                <a16:creationId xmlns:a16="http://schemas.microsoft.com/office/drawing/2014/main" id="{B89A16F9-D17F-C54C-B596-AD9BBDFD934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48F1FD71-1A5B-0044-B53D-E8E393D2E1DC}" type="slidenum">
              <a:rPr lang="fi-FI" altLang="fi-FI" sz="13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fi-FI" altLang="fi-FI" sz="1300">
              <a:solidFill>
                <a:srgbClr val="000000"/>
              </a:solidFill>
            </a:endParaRP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3F2EF302-0629-48E2-873C-47A007A79913}"/>
              </a:ext>
            </a:extLst>
          </p:cNvPr>
          <p:cNvSpPr txBox="1">
            <a:spLocks/>
          </p:cNvSpPr>
          <p:nvPr/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fi-FI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300" kern="120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05734D33-8999-4AEA-AD98-F0992352E135}" type="datetime1">
              <a:rPr lang="fi-FI" altLang="fi-FI" smtClean="0"/>
              <a:pPr/>
              <a:t>10.3.2023</a:t>
            </a:fld>
            <a:endParaRPr lang="fi-FI" altLang="fi-FI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539C07E-F23F-7C6F-5729-346C2A480AD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8579" b="12255"/>
          <a:stretch/>
        </p:blipFill>
        <p:spPr/>
      </p:pic>
    </p:spTree>
    <p:extLst>
      <p:ext uri="{BB962C8B-B14F-4D97-AF65-F5344CB8AC3E}">
        <p14:creationId xmlns:p14="http://schemas.microsoft.com/office/powerpoint/2010/main" val="259171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Päivämäärän paikkamerkki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B46CBF5-2BD9-48C5-A07C-B5CDFFB663CC}" type="datetime1">
              <a:rPr lang="fi-FI" altLang="fi-FI">
                <a:solidFill>
                  <a:srgbClr val="000000"/>
                </a:solidFill>
              </a:rPr>
              <a:pPr/>
              <a:t>10.3.2023</a:t>
            </a:fld>
            <a:endParaRPr lang="fi-FI" altLang="fi-FI" dirty="0">
              <a:solidFill>
                <a:srgbClr val="00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12F887E-3E2A-4443-B881-C2A23FDA35A8}"/>
              </a:ext>
            </a:extLst>
          </p:cNvPr>
          <p:cNvSpPr txBox="1">
            <a:spLocks/>
          </p:cNvSpPr>
          <p:nvPr/>
        </p:nvSpPr>
        <p:spPr bwMode="auto">
          <a:xfrm>
            <a:off x="378823" y="198146"/>
            <a:ext cx="63722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fi-FI" altLang="fi-FI" sz="2800" dirty="0">
                <a:solidFill>
                  <a:srgbClr val="009246"/>
                </a:solidFill>
                <a:cs typeface="Arial" panose="020B0604020202020204" pitchFamily="34" charset="0"/>
              </a:rPr>
              <a:t>Kustannukset</a:t>
            </a:r>
            <a:endParaRPr lang="en-US" altLang="fi-FI" sz="2800" dirty="0">
              <a:solidFill>
                <a:srgbClr val="009246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9" name="Taulukko 8">
            <a:extLst>
              <a:ext uri="{FF2B5EF4-FFF2-40B4-BE49-F238E27FC236}">
                <a16:creationId xmlns:a16="http://schemas.microsoft.com/office/drawing/2014/main" id="{B7E91B5D-BA51-4C7C-912E-D732310F4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210580"/>
              </p:ext>
            </p:extLst>
          </p:nvPr>
        </p:nvGraphicFramePr>
        <p:xfrm>
          <a:off x="372979" y="1156496"/>
          <a:ext cx="11139330" cy="4366373"/>
        </p:xfrm>
        <a:graphic>
          <a:graphicData uri="http://schemas.openxmlformats.org/drawingml/2006/table">
            <a:tbl>
              <a:tblPr/>
              <a:tblGrid>
                <a:gridCol w="688338">
                  <a:extLst>
                    <a:ext uri="{9D8B030D-6E8A-4147-A177-3AD203B41FA5}">
                      <a16:colId xmlns:a16="http://schemas.microsoft.com/office/drawing/2014/main" val="194166875"/>
                    </a:ext>
                  </a:extLst>
                </a:gridCol>
                <a:gridCol w="8214052">
                  <a:extLst>
                    <a:ext uri="{9D8B030D-6E8A-4147-A177-3AD203B41FA5}">
                      <a16:colId xmlns:a16="http://schemas.microsoft.com/office/drawing/2014/main" val="2767757728"/>
                    </a:ext>
                  </a:extLst>
                </a:gridCol>
                <a:gridCol w="2236940">
                  <a:extLst>
                    <a:ext uri="{9D8B030D-6E8A-4147-A177-3AD203B41FA5}">
                      <a16:colId xmlns:a16="http://schemas.microsoft.com/office/drawing/2014/main" val="1186980344"/>
                    </a:ext>
                  </a:extLst>
                </a:gridCol>
              </a:tblGrid>
              <a:tr h="348458">
                <a:tc gridSpan="2">
                  <a:txBody>
                    <a:bodyPr/>
                    <a:lstStyle/>
                    <a:p>
                      <a:pPr algn="l" fontAlgn="t"/>
                      <a:r>
                        <a:rPr lang="fi-FI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Rakentamiskustannukset yhteensä (alv 0%)</a:t>
                      </a:r>
                      <a:endParaRPr lang="fi-FI" sz="2400" b="1" i="0" u="none" strike="noStrike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n. 74 200 €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7794983"/>
                  </a:ext>
                </a:extLst>
              </a:tr>
              <a:tr h="348458">
                <a:tc>
                  <a:txBody>
                    <a:bodyPr/>
                    <a:lstStyle/>
                    <a:p>
                      <a:pPr algn="l" fontAlgn="t"/>
                      <a:endParaRPr lang="fi-FI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i-FI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fi-FI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(n. 82 € / m²)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7688201"/>
                  </a:ext>
                </a:extLst>
              </a:tr>
              <a:tr h="2838957">
                <a:tc gridSpan="2">
                  <a:txBody>
                    <a:bodyPr/>
                    <a:lstStyle/>
                    <a:p>
                      <a:pPr lvl="1" algn="l" fontAlgn="t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Kota varusteineen:        n. 22 300 €</a:t>
                      </a:r>
                    </a:p>
                    <a:p>
                      <a:pPr lvl="1" algn="l" fontAlgn="t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Kodan perustukset:       n. 10 400 €</a:t>
                      </a:r>
                    </a:p>
                    <a:p>
                      <a:pPr lvl="1" algn="l" fontAlgn="t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Kodan valaistus:            n. 2 500 €</a:t>
                      </a:r>
                    </a:p>
                    <a:p>
                      <a:pPr marL="457200" marR="0" lvl="1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Sähkötyöt:                      n. 12 000 €</a:t>
                      </a:r>
                    </a:p>
                    <a:p>
                      <a:pPr marL="457200" marR="0" lvl="1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Maatyöt ja vesihuolto:    n.  2 200 €</a:t>
                      </a:r>
                    </a:p>
                    <a:p>
                      <a:pPr marL="457200" marR="0" lvl="1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Pinnoitteet:                     </a:t>
                      </a: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 </a:t>
                      </a:r>
                      <a:r>
                        <a:rPr lang="fi-F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1 600 </a:t>
                      </a: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</a:t>
                      </a:r>
                      <a:endParaRPr lang="fi-FI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1" algn="l" fontAlgn="t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Kasvillisuus</a:t>
                      </a:r>
                      <a:r>
                        <a:rPr lang="fi-FI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                  </a:t>
                      </a: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 1 500 €</a:t>
                      </a:r>
                    </a:p>
                    <a:p>
                      <a:pPr lvl="1" algn="l" fontAlgn="t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Kalusteet ja varusteet:   n. 700 €</a:t>
                      </a:r>
                    </a:p>
                    <a:p>
                      <a:pPr lvl="1" algn="l" fontAlgn="t"/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1" algn="l" fontAlgn="t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Työmaatehtävät:            n. 11 000 €</a:t>
                      </a:r>
                    </a:p>
                    <a:p>
                      <a:pPr lvl="1" algn="l" fontAlgn="t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Tilaajatehtävät:              n. 10 000 €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fi-FI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61956"/>
                  </a:ext>
                </a:extLst>
              </a:tr>
              <a:tr h="588758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endParaRPr lang="fi-FI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170572"/>
                  </a:ext>
                </a:extLst>
              </a:tr>
            </a:tbl>
          </a:graphicData>
        </a:graphic>
      </p:graphicFrame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8E590425-C83F-4F87-8D6E-B4093FE0AA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232054"/>
              </p:ext>
            </p:extLst>
          </p:nvPr>
        </p:nvGraphicFramePr>
        <p:xfrm>
          <a:off x="372979" y="5355704"/>
          <a:ext cx="11139330" cy="741045"/>
        </p:xfrm>
        <a:graphic>
          <a:graphicData uri="http://schemas.openxmlformats.org/drawingml/2006/table">
            <a:tbl>
              <a:tblPr/>
              <a:tblGrid>
                <a:gridCol w="8902390">
                  <a:extLst>
                    <a:ext uri="{9D8B030D-6E8A-4147-A177-3AD203B41FA5}">
                      <a16:colId xmlns:a16="http://schemas.microsoft.com/office/drawing/2014/main" val="194166875"/>
                    </a:ext>
                  </a:extLst>
                </a:gridCol>
                <a:gridCol w="2236940">
                  <a:extLst>
                    <a:ext uri="{9D8B030D-6E8A-4147-A177-3AD203B41FA5}">
                      <a16:colId xmlns:a16="http://schemas.microsoft.com/office/drawing/2014/main" val="1186980344"/>
                    </a:ext>
                  </a:extLst>
                </a:gridCol>
              </a:tblGrid>
              <a:tr h="330531">
                <a:tc>
                  <a:txBody>
                    <a:bodyPr/>
                    <a:lstStyle/>
                    <a:p>
                      <a:pPr algn="l" fontAlgn="t"/>
                      <a:r>
                        <a:rPr lang="fi-FI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Vuotuiset ylläpitokustannukset (alv 0%)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  n. 1 350 €</a:t>
                      </a:r>
                    </a:p>
                    <a:p>
                      <a:pPr algn="l" fontAlgn="t"/>
                      <a:r>
                        <a:rPr lang="fi-FI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fi-FI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(1,5 € / m²)</a:t>
                      </a:r>
                      <a:endParaRPr lang="fi-FI" sz="2000" b="1" i="0" u="none" strike="noStrike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7794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753663"/>
      </p:ext>
    </p:extLst>
  </p:cSld>
  <p:clrMapOvr>
    <a:masterClrMapping/>
  </p:clrMapOvr>
</p:sld>
</file>

<file path=ppt/theme/theme1.xml><?xml version="1.0" encoding="utf-8"?>
<a:theme xmlns:a="http://schemas.openxmlformats.org/drawingml/2006/main" name="Sorsapuisto_puistosuunnitelma_ltk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BA43834-84E8-1541-A3A8-3233C81DED4A}" vid="{D2FC8669-76C9-844E-B99F-8ECF6C4668E6}"/>
    </a:ext>
  </a:extLst>
</a:theme>
</file>

<file path=ppt/theme/theme2.xml><?xml version="1.0" encoding="utf-8"?>
<a:theme xmlns:a="http://schemas.openxmlformats.org/drawingml/2006/main" name="HKI-bussi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BA43834-84E8-1541-A3A8-3233C81DED4A}" vid="{A24C57A2-4736-BE47-81F6-5DC6C8AD29D6}"/>
    </a:ext>
  </a:extLst>
</a:theme>
</file>

<file path=ppt/theme/theme3.xml><?xml version="1.0" encoding="utf-8"?>
<a:theme xmlns:a="http://schemas.openxmlformats.org/drawingml/2006/main" name="HKI-metro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FFFF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Presentation1" id="{9BA43834-84E8-1541-A3A8-3233C81DED4A}" vid="{D194A319-BDD9-9144-AF1C-D6FFEB41B6FF}"/>
    </a:ext>
  </a:extLst>
</a:theme>
</file>

<file path=ppt/theme/theme4.xml><?xml version="1.0" encoding="utf-8"?>
<a:theme xmlns:a="http://schemas.openxmlformats.org/drawingml/2006/main" name="HKI-spåra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BA43834-84E8-1541-A3A8-3233C81DED4A}" vid="{CEF41086-7240-E145-B7F8-8B01D5B93276}"/>
    </a:ext>
  </a:extLst>
</a:theme>
</file>

<file path=ppt/theme/theme5.xml><?xml version="1.0" encoding="utf-8"?>
<a:theme xmlns:a="http://schemas.openxmlformats.org/drawingml/2006/main" name="HKI-perus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BA43834-84E8-1541-A3A8-3233C81DED4A}" vid="{D2FC8669-76C9-844E-B99F-8ECF6C4668E6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Sorsapuisto_puistosuunnitelma_ltk</Template>
  <TotalTime>4648</TotalTime>
  <Words>238</Words>
  <Application>Microsoft Office PowerPoint</Application>
  <PresentationFormat>Laajakuva</PresentationFormat>
  <Paragraphs>61</Paragraphs>
  <Slides>10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Sorsapuisto_puistosuunnitelma_ltk</vt:lpstr>
      <vt:lpstr>HKI-bussi</vt:lpstr>
      <vt:lpstr>HKI-metro</vt:lpstr>
      <vt:lpstr>HKI-spåra</vt:lpstr>
      <vt:lpstr>HKI-perus</vt:lpstr>
      <vt:lpstr>Paloheinän kota </vt:lpstr>
      <vt:lpstr>PowerPoint-esitys</vt:lpstr>
      <vt:lpstr>PowerPoint-esitys</vt:lpstr>
      <vt:lpstr>PowerPoint-esitys</vt:lpstr>
      <vt:lpstr>PowerPoint-esitys</vt:lpstr>
      <vt:lpstr>PowerPoint-esitys</vt:lpstr>
      <vt:lpstr>Havainnekuva Paloheinän majan suunnasta etelästä</vt:lpstr>
      <vt:lpstr>Havainnekuva pohjoisesta</vt:lpstr>
      <vt:lpstr>PowerPoint-esitys</vt:lpstr>
      <vt:lpstr>Kiitos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Vanhaväylä</dc:title>
  <dc:creator>Katri Tikkanen</dc:creator>
  <cp:lastModifiedBy>Mouhu Nina</cp:lastModifiedBy>
  <cp:revision>212</cp:revision>
  <dcterms:created xsi:type="dcterms:W3CDTF">2017-08-24T12:47:07Z</dcterms:created>
  <dcterms:modified xsi:type="dcterms:W3CDTF">2023-03-10T13:01:30Z</dcterms:modified>
</cp:coreProperties>
</file>