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6" autoAdjust="0"/>
    <p:restoredTop sz="94660"/>
  </p:normalViewPr>
  <p:slideViewPr>
    <p:cSldViewPr snapToGrid="0">
      <p:cViewPr varScale="1">
        <p:scale>
          <a:sx n="99" d="100"/>
          <a:sy n="99" d="100"/>
        </p:scale>
        <p:origin x="50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57B85D9-B3BE-4AA0-9596-26EFB96E52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DB5094DF-BEE8-4499-BD64-455AE37C88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68C26DC-88EE-4AAD-BA1F-1F15E7E769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16FA5-703C-4E86-A4CB-D7FA0CD76144}" type="datetimeFigureOut">
              <a:rPr lang="fi-FI" smtClean="0"/>
              <a:t>22.6.2022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2774967-5C83-4CBD-BBE6-938FB0DD97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A834D993-2086-4EC7-B1E0-514DA430E4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568DB-3E96-4550-9E8B-7830D24A3A8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810817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802D33E-B9F3-42F4-B830-E8DF2DF7D7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6C4FCE65-236D-4CF7-BB43-DC7393250A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5A58D93-F917-47D4-9F68-CB9C74A695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16FA5-703C-4E86-A4CB-D7FA0CD76144}" type="datetimeFigureOut">
              <a:rPr lang="fi-FI" smtClean="0"/>
              <a:t>22.6.2022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CA5D60E-6F58-4FEC-98EE-81CA9A47C0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D7BC58B-2361-4852-8A4C-0C3727B554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568DB-3E96-4550-9E8B-7830D24A3A8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844884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8C1778B1-B45B-41E2-B933-E0006E9EBCB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B0474D5D-E644-4CF1-9301-F99BDDB87F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2B3A5CB-253C-4C43-B253-2254EBDCF2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16FA5-703C-4E86-A4CB-D7FA0CD76144}" type="datetimeFigureOut">
              <a:rPr lang="fi-FI" smtClean="0"/>
              <a:t>22.6.2022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7B987A3-32C1-4CFD-9484-D060F1103C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438814B-E92D-490C-8535-243A125EE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568DB-3E96-4550-9E8B-7830D24A3A8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056871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176172A-1990-4A05-9131-6BC1A5FF9C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DCDD927-FCFB-4038-AD50-72810596D8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5ED19A6-A498-4CBF-8AE5-12FC4C965F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16FA5-703C-4E86-A4CB-D7FA0CD76144}" type="datetimeFigureOut">
              <a:rPr lang="fi-FI" smtClean="0"/>
              <a:t>22.6.2022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19F1ACC-6826-475E-A9C8-A5244FA2A8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6BAEEF51-199E-4752-A1ED-0885B9C4C3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568DB-3E96-4550-9E8B-7830D24A3A8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075611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46E6CAF-A623-4DF0-9541-7DA421EDAB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821470C-677F-4798-AC75-A4856ED021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153201D-579C-4ECB-82D0-F41C74DE26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16FA5-703C-4E86-A4CB-D7FA0CD76144}" type="datetimeFigureOut">
              <a:rPr lang="fi-FI" smtClean="0"/>
              <a:t>22.6.2022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39EEBD8-F13F-462F-BE9C-8711540CF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C867685-9B7F-4CA4-98DC-BE471E40C1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568DB-3E96-4550-9E8B-7830D24A3A8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364775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E39E5A3-BF28-495C-AB52-873290EA83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6137562-6E9D-4D21-B605-6D56A29FDF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07B5BF93-5AD4-4FCD-A4EA-A9E53E644A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80776329-1A0B-4BF2-9FED-51BA4AEDEB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16FA5-703C-4E86-A4CB-D7FA0CD76144}" type="datetimeFigureOut">
              <a:rPr lang="fi-FI" smtClean="0"/>
              <a:t>22.6.2022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A1234872-700C-47D7-A989-32F3D553D2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54777794-92B1-427C-AB98-F2C4D4F12F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568DB-3E96-4550-9E8B-7830D24A3A8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052203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0A20CFC-301F-4A43-BDA3-A3E9B0A7AD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B0B4437-79BA-40A0-9D27-F3E07AC4D2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A6DC0F05-DEDB-4DF8-87A5-F74B3FEFE8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67BC997E-EF21-4173-A3A4-E02798FD0F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AD45C1C0-FD68-40BD-89F6-28B6109DE83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06E3BA28-CFD9-4E95-8263-41D49737B4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16FA5-703C-4E86-A4CB-D7FA0CD76144}" type="datetimeFigureOut">
              <a:rPr lang="fi-FI" smtClean="0"/>
              <a:t>22.6.2022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EA118A63-3F00-4234-BEC5-91C074D498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D6DC8247-9403-4A77-A295-C5EA68A037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568DB-3E96-4550-9E8B-7830D24A3A8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913233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47EABAC-42B6-4A4F-9D78-A0F7EE5A2A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BA765A0A-51A9-46E5-8F13-4B186E7A0C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16FA5-703C-4E86-A4CB-D7FA0CD76144}" type="datetimeFigureOut">
              <a:rPr lang="fi-FI" smtClean="0"/>
              <a:t>22.6.2022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B54240AC-ED5F-4E29-BB52-FBDF128569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170CAC73-9AF8-4ED3-A891-EAB0C3C88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568DB-3E96-4550-9E8B-7830D24A3A8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296308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8BF184A0-9F8A-412F-96D8-B43F45FA03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16FA5-703C-4E86-A4CB-D7FA0CD76144}" type="datetimeFigureOut">
              <a:rPr lang="fi-FI" smtClean="0"/>
              <a:t>22.6.2022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2C4233C7-1019-432A-A377-4CF0510181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B0FD19B6-6CDC-4528-8ADE-A01C8921FF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568DB-3E96-4550-9E8B-7830D24A3A8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680712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A35D277-BF4A-41FD-BB9C-6A8FE38CFC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036552F-2DC2-4A91-93AE-FBBB62588E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6391716C-BEAF-45A9-AB7B-3031A83065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9BF7D44A-16B3-421D-8332-1529C7004E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16FA5-703C-4E86-A4CB-D7FA0CD76144}" type="datetimeFigureOut">
              <a:rPr lang="fi-FI" smtClean="0"/>
              <a:t>22.6.2022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38BFD18A-A8F9-4E31-A8BD-9AE0C5D9C1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CCB9E9DE-E5EE-46BA-A4C3-082AFBD613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568DB-3E96-4550-9E8B-7830D24A3A8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44438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89FD3FC-9365-49F0-9B0F-744E79EF91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49258B03-A1C0-479D-8ED9-B02E292CF2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1DA216A4-32F6-4292-8192-F0D6B7A764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AE5819E6-7B54-44D6-A6A1-6146D85EC7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16FA5-703C-4E86-A4CB-D7FA0CD76144}" type="datetimeFigureOut">
              <a:rPr lang="fi-FI" smtClean="0"/>
              <a:t>22.6.2022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0D8C62B5-A00A-4FC3-ADB6-C4812C8572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3619ABE7-0730-49D0-A06B-DCD4BCD59F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568DB-3E96-4550-9E8B-7830D24A3A8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756515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DA8692B9-A140-4749-B745-028DD1EBCA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7FEAE123-DDC2-464C-8C74-6B63BC0C3B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E419FC9-5DEC-4247-BA4D-FA513F80BA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316FA5-703C-4E86-A4CB-D7FA0CD76144}" type="datetimeFigureOut">
              <a:rPr lang="fi-FI" smtClean="0"/>
              <a:t>22.6.2022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353F958-69DF-45A5-B24B-10A8EE8227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E4503B6-E976-47B2-837B-993E13D467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E568DB-3E96-4550-9E8B-7830D24A3A8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89116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1" name="Rectangle 1040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CB679FC-20B2-4D42-B6F6-662D8505C8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81" r="-1" b="-1"/>
          <a:stretch/>
        </p:blipFill>
        <p:spPr bwMode="auto">
          <a:xfrm>
            <a:off x="2522356" y="10"/>
            <a:ext cx="966964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3" name="Rectangle 1042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13DE5E24-C2C3-450A-AD23-42B77B164D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22189" cy="1899912"/>
          </a:xfrm>
        </p:spPr>
        <p:txBody>
          <a:bodyPr>
            <a:normAutofit/>
          </a:bodyPr>
          <a:lstStyle/>
          <a:p>
            <a:r>
              <a:rPr lang="fi-FI" sz="3100" dirty="0"/>
              <a:t>Uuden grillipaikan mahdollinen sijainti on löytynyt </a:t>
            </a:r>
            <a:r>
              <a:rPr lang="fi-FI" sz="3100" b="1" dirty="0"/>
              <a:t>Pukinmäen rantapuistosta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8941F7E-006C-4F83-8C8C-0750A60723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4201"/>
            <a:ext cx="3822189" cy="3742762"/>
          </a:xfrm>
        </p:spPr>
        <p:txBody>
          <a:bodyPr>
            <a:normAutofit/>
          </a:bodyPr>
          <a:lstStyle/>
          <a:p>
            <a:r>
              <a:rPr lang="fi-FI" sz="2000" dirty="0"/>
              <a:t>Kommentoi grillipaikan sijaintia heinäkuun aikana</a:t>
            </a:r>
          </a:p>
          <a:p>
            <a:endParaRPr lang="fi-FI" sz="2000" dirty="0"/>
          </a:p>
        </p:txBody>
      </p:sp>
    </p:spTree>
    <p:extLst>
      <p:ext uri="{BB962C8B-B14F-4D97-AF65-F5344CB8AC3E}">
        <p14:creationId xmlns:p14="http://schemas.microsoft.com/office/powerpoint/2010/main" val="22347745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A7BD9F23-5D37-4E93-8781-0DF8EF9674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384" y="131617"/>
            <a:ext cx="4627845" cy="6361300"/>
          </a:xfrm>
          <a:prstGeom prst="rect">
            <a:avLst/>
          </a:prstGeom>
          <a:ln>
            <a:noFill/>
          </a:ln>
        </p:spPr>
      </p:pic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9">
            <a:extLst>
              <a:ext uri="{FF2B5EF4-FFF2-40B4-BE49-F238E27FC236}">
                <a16:creationId xmlns:a16="http://schemas.microsoft.com/office/drawing/2014/main" id="{2AFCACEE-5F7E-4162-8E35-23D5423075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3313" y="906786"/>
            <a:ext cx="4521200" cy="488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77531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13</Words>
  <Application>Microsoft Office PowerPoint</Application>
  <PresentationFormat>Laajakuva</PresentationFormat>
  <Paragraphs>2</Paragraphs>
  <Slides>2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Office-teema</vt:lpstr>
      <vt:lpstr>Uuden grillipaikan mahdollinen sijainti on löytynyt Pukinmäen rantapuistosta</vt:lpstr>
      <vt:lpstr>PowerPoint-esitys</vt:lpstr>
    </vt:vector>
  </TitlesOfParts>
  <Company>Helsingin kaupunki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Uuden grillipaikan mahdollinen sijainti on löytynyt Pukinmäen rantapuistosta</dc:title>
  <dc:creator>Mouhu Nina</dc:creator>
  <cp:lastModifiedBy>Mouhu Nina</cp:lastModifiedBy>
  <cp:revision>2</cp:revision>
  <dcterms:created xsi:type="dcterms:W3CDTF">2022-06-22T07:40:44Z</dcterms:created>
  <dcterms:modified xsi:type="dcterms:W3CDTF">2022-06-22T07:50:55Z</dcterms:modified>
</cp:coreProperties>
</file>