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6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B4E75-088F-4B62-8BC9-E5A8BDEFC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41184A0-1749-408A-82A1-D70AC7784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13B284-5DBF-473D-8580-C8F2FEE0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9B74-A8DB-4B3A-9E66-6542FB12916D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FF3445-DC26-4F3C-A684-671A612A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34C37E-E158-4194-92AF-74989E9E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15D0-8DAE-449E-A368-870B6D5813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79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104736-3871-4783-89C3-AF3F18D2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499013-6F64-416E-9C09-64F6A2362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A688F3-0868-457E-8D2A-88B70C92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9B74-A8DB-4B3A-9E66-6542FB12916D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3AD259-328E-4A5D-B665-22C39EFD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856B44-6B09-49AC-BDF9-9C711B80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15D0-8DAE-449E-A368-870B6D5813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06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6400802-C720-49A0-99ED-2F63931A0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F949610-7C59-4302-A330-F6291C82A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38597F-ACC0-48E1-9713-3139B2C1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9B74-A8DB-4B3A-9E66-6542FB12916D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E97EBA-DE14-428B-B9AC-3925CFCD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81CC3E-AE27-42EA-800B-6FA46757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15D0-8DAE-449E-A368-870B6D5813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12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3E1AC1-226A-423E-9BE7-806E2DE6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6F57DD-1105-4AE5-BE96-2DBE7F528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7B5F48-9171-4498-9AEC-336AB0D6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9B74-A8DB-4B3A-9E66-6542FB12916D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A31BDC-5025-41FA-9BFC-7E2B7EE0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845F17-023F-448D-8B3E-D66C5B8E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15D0-8DAE-449E-A368-870B6D5813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16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ADA9AE-19BF-4BCD-AC71-8E3328CF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C57240-43F0-462A-B8D1-98B2B4833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6D9329-BBF4-421C-A530-6D5C4202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9B74-A8DB-4B3A-9E66-6542FB12916D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B3FA92-1FB9-43EB-90E8-386F6386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7FE36D-D715-46D0-B447-FA32FB8C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15D0-8DAE-449E-A368-870B6D5813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88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A9AE8A-4403-4C77-AC31-94EEFC25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AC1C9D-F85A-4E4C-A143-2AF2974B4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B3CBCFC-DD65-4B6E-9304-1649A2199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1C146A-1353-46D8-9D91-C6E9888B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9B74-A8DB-4B3A-9E66-6542FB12916D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DB6639B-DFE1-48C6-826B-0DC4BD32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BE4593-19A6-4970-BDDD-7AB15D70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15D0-8DAE-449E-A368-870B6D5813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90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21395B-B0AE-417B-A0B3-45B72DE0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AC8B80-B0FC-4284-96D6-336539CE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F54FCC-5ABB-4641-BCB3-A2E8E39CF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F01BE38-DA14-4C11-8D9C-624E4A341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092FD85-EEE0-4B32-8ED7-8BB32F84F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6B43734-458E-40DA-80F0-6F8C377D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9B74-A8DB-4B3A-9E66-6542FB12916D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C8533C8-D05A-4A2A-AC68-C7A8DA11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592D1FE-B695-46AF-9763-38A02DDE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15D0-8DAE-449E-A368-870B6D5813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385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8A1D0B-EF82-461A-8A76-666489D0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00E0E00-963E-4C6B-B836-7DC28EA2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9B74-A8DB-4B3A-9E66-6542FB12916D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FE8F890-70C4-43D9-B839-7D5E1C9B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85E9C2A-A00F-4E4E-BE23-FD2D18AD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15D0-8DAE-449E-A368-870B6D5813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1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363EB56-1E24-4BAC-BE6D-42613F8C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9B74-A8DB-4B3A-9E66-6542FB12916D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34C8EE2-36DF-4E5E-A115-9BCA7D02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17C22BA-8C57-4658-AD47-5A1CF908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15D0-8DAE-449E-A368-870B6D5813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79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5D4E9D-5DA7-4DFA-A86C-F6B2EA4E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B2CBC9-2439-4744-A46B-258C0B1E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02DA45-A234-4AD1-9B8D-519D7D3C4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42E81D5-4FD2-4312-BC9A-A735989C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9B74-A8DB-4B3A-9E66-6542FB12916D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4EE679-FA20-4090-ACD5-86B8291D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38E2318-7415-40C6-BEE4-5D527FE0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15D0-8DAE-449E-A368-870B6D5813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237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04EAA2-CFDB-4C62-8F41-AA75DD1A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A0F74C7-3B40-44A9-86FC-4F411AA80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E65666-62F5-4566-9013-D34BCC29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AE2DA1-877B-420C-AB42-DF917925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9B74-A8DB-4B3A-9E66-6542FB12916D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3F7742-EA6E-43D0-BFF4-1EAC0348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3E10E43-6218-485D-B87C-9D9BC14E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15D0-8DAE-449E-A368-870B6D5813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2E040B4-FF71-4243-98E4-F80CCD28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96E233-A24D-4070-857D-30F77C5A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301BB3-A27B-4191-8B80-4FE321AF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9B74-A8DB-4B3A-9E66-6542FB12916D}" type="datetimeFigureOut">
              <a:rPr lang="fi-FI" smtClean="0"/>
              <a:t>22.6.2022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F8F679-B80F-46EC-91D4-73D96A170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B439FD-0228-4E9E-B235-0190F1AAC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15D0-8DAE-449E-A368-870B6D5813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753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EF29925-4DC9-42E4-A0F2-D70958A6C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4174" y="1912566"/>
            <a:ext cx="6977521" cy="2840922"/>
          </a:xfrm>
        </p:spPr>
        <p:txBody>
          <a:bodyPr anchor="b">
            <a:noAutofit/>
          </a:bodyPr>
          <a:lstStyle/>
          <a:p>
            <a:pPr algn="l"/>
            <a:r>
              <a:rPr lang="fi-FI" sz="4000" b="1" dirty="0" err="1">
                <a:solidFill>
                  <a:schemeClr val="tx2"/>
                </a:solidFill>
              </a:rPr>
              <a:t>OmaStadi</a:t>
            </a:r>
            <a:r>
              <a:rPr lang="fi-FI" sz="4000" b="1" dirty="0">
                <a:solidFill>
                  <a:schemeClr val="tx2"/>
                </a:solidFill>
              </a:rPr>
              <a:t> 2.0 Virallisia nuotiopaikkoja keskuspuistoon -&gt; Kota Paloheinään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A9E0299-7AE7-4E23-BF93-92319FC36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94" y="753856"/>
            <a:ext cx="4570412" cy="532126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95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F5111B-3CBB-4872-851C-CF595899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Kodan sijaintia </a:t>
            </a:r>
            <a:r>
              <a:rPr lang="fi-FI" dirty="0"/>
              <a:t>voi kommentoida heinäkuussa 2022 </a:t>
            </a:r>
            <a:r>
              <a:rPr lang="fi-FI" dirty="0" err="1"/>
              <a:t>OmaStadi</a:t>
            </a:r>
            <a:r>
              <a:rPr lang="fi-FI" dirty="0"/>
              <a:t> seurantasivuilla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D63CF6C-2A6B-4561-9A9D-3C067A108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16" y="1690688"/>
            <a:ext cx="5895456" cy="516731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57DC143-6372-45EB-A030-46B6B6308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639" y="4440874"/>
            <a:ext cx="6714910" cy="131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2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71A931-ABC3-49F3-8526-A9D5CBFE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alustava aikataulu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B405357-4341-4D26-9C0C-C1C82DDB0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1496" y="1577515"/>
            <a:ext cx="6232790" cy="4599448"/>
          </a:xfrm>
        </p:spPr>
      </p:pic>
    </p:spTree>
    <p:extLst>
      <p:ext uri="{BB962C8B-B14F-4D97-AF65-F5344CB8AC3E}">
        <p14:creationId xmlns:p14="http://schemas.microsoft.com/office/powerpoint/2010/main" val="336618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19</Words>
  <Application>Microsoft Office PowerPoint</Application>
  <PresentationFormat>Laajakuva</PresentationFormat>
  <Paragraphs>3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Office-teema</vt:lpstr>
      <vt:lpstr>PowerPoint-esitys</vt:lpstr>
      <vt:lpstr>Kodan sijaintia voi kommentoida heinäkuussa 2022 OmaStadi seurantasivuilla</vt:lpstr>
      <vt:lpstr>Hankkeen alustava aikataulu</vt:lpstr>
    </vt:vector>
  </TitlesOfParts>
  <Company>Helsingin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Mouhu Nina</dc:creator>
  <cp:lastModifiedBy>Mouhu Nina</cp:lastModifiedBy>
  <cp:revision>3</cp:revision>
  <dcterms:created xsi:type="dcterms:W3CDTF">2022-06-22T08:01:29Z</dcterms:created>
  <dcterms:modified xsi:type="dcterms:W3CDTF">2022-06-22T09:06:06Z</dcterms:modified>
</cp:coreProperties>
</file>